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9" r:id="rId5"/>
    <p:sldId id="258" r:id="rId6"/>
    <p:sldId id="260" r:id="rId7"/>
    <p:sldId id="261" r:id="rId8"/>
    <p:sldId id="262" r:id="rId9"/>
    <p:sldId id="265" r:id="rId10"/>
    <p:sldId id="267" r:id="rId11"/>
    <p:sldId id="266" r:id="rId12"/>
    <p:sldId id="263" r:id="rId13"/>
    <p:sldId id="269" r:id="rId14"/>
    <p:sldId id="26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1C9A2-CE1D-EF41-850C-63F826C9D647}" v="1" dt="2021-09-26T16:56:18.226"/>
    <p1510:client id="{47F687B5-37F8-44FC-B135-E1AB27358EDA}" v="950" dt="2021-09-26T20:31:37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TSQ" userId="1d9b48f1f5b75d98" providerId="LiveId" clId="{47F687B5-37F8-44FC-B135-E1AB27358EDA}"/>
    <pc:docChg chg="undo redo custSel addSld modSld sldOrd modMainMaster">
      <pc:chgData name="K TSQ" userId="1d9b48f1f5b75d98" providerId="LiveId" clId="{47F687B5-37F8-44FC-B135-E1AB27358EDA}" dt="2021-09-26T20:31:56.094" v="10587" actId="1076"/>
      <pc:docMkLst>
        <pc:docMk/>
      </pc:docMkLst>
      <pc:sldChg chg="addSp delSp modSp mod setBg">
        <pc:chgData name="K TSQ" userId="1d9b48f1f5b75d98" providerId="LiveId" clId="{47F687B5-37F8-44FC-B135-E1AB27358EDA}" dt="2021-09-26T19:34:52.109" v="8459"/>
        <pc:sldMkLst>
          <pc:docMk/>
          <pc:sldMk cId="518622758" sldId="256"/>
        </pc:sldMkLst>
        <pc:spChg chg="mod">
          <ac:chgData name="K TSQ" userId="1d9b48f1f5b75d98" providerId="LiveId" clId="{47F687B5-37F8-44FC-B135-E1AB27358EDA}" dt="2021-09-24T16:28:42.634" v="5984" actId="1076"/>
          <ac:spMkLst>
            <pc:docMk/>
            <pc:sldMk cId="518622758" sldId="256"/>
            <ac:spMk id="2" creationId="{E0508971-4605-41DD-9934-138957AD97F2}"/>
          </ac:spMkLst>
        </pc:spChg>
        <pc:spChg chg="mod">
          <ac:chgData name="K TSQ" userId="1d9b48f1f5b75d98" providerId="LiveId" clId="{47F687B5-37F8-44FC-B135-E1AB27358EDA}" dt="2021-09-26T19:33:30.842" v="8455"/>
          <ac:spMkLst>
            <pc:docMk/>
            <pc:sldMk cId="518622758" sldId="256"/>
            <ac:spMk id="3" creationId="{52B28973-E7B7-4154-AD00-BBBF79DD082A}"/>
          </ac:spMkLst>
        </pc:spChg>
        <pc:spChg chg="add del">
          <ac:chgData name="K TSQ" userId="1d9b48f1f5b75d98" providerId="LiveId" clId="{47F687B5-37F8-44FC-B135-E1AB27358EDA}" dt="2021-09-22T13:33:33.533" v="102" actId="26606"/>
          <ac:spMkLst>
            <pc:docMk/>
            <pc:sldMk cId="518622758" sldId="256"/>
            <ac:spMk id="9" creationId="{E49CC64F-7275-4E33-961B-0C5CDC439875}"/>
          </ac:spMkLst>
        </pc:spChg>
        <pc:spChg chg="add del">
          <ac:chgData name="K TSQ" userId="1d9b48f1f5b75d98" providerId="LiveId" clId="{47F687B5-37F8-44FC-B135-E1AB27358EDA}" dt="2021-09-24T16:26:38.070" v="5964" actId="26606"/>
          <ac:spMkLst>
            <pc:docMk/>
            <pc:sldMk cId="518622758" sldId="256"/>
            <ac:spMk id="11" creationId="{71B2258F-86CA-4D4D-8270-BC05FCDEBFB3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12" creationId="{07322A9E-F1EC-405E-8971-BA906EFFCCB8}"/>
          </ac:spMkLst>
        </pc:spChg>
        <pc:spChg chg="add del">
          <ac:chgData name="K TSQ" userId="1d9b48f1f5b75d98" providerId="LiveId" clId="{47F687B5-37F8-44FC-B135-E1AB27358EDA}" dt="2021-09-22T13:34:37.123" v="115" actId="26606"/>
          <ac:spMkLst>
            <pc:docMk/>
            <pc:sldMk cId="518622758" sldId="256"/>
            <ac:spMk id="13" creationId="{2C6334C2-F73F-4B3B-A626-DD5F69DF6ED0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14" creationId="{A5704422-1118-4FD1-95AD-29A064EB80D9}"/>
          </ac:spMkLst>
        </pc:spChg>
        <pc:spChg chg="add del">
          <ac:chgData name="K TSQ" userId="1d9b48f1f5b75d98" providerId="LiveId" clId="{47F687B5-37F8-44FC-B135-E1AB27358EDA}" dt="2021-09-24T16:26:38.070" v="5964" actId="26606"/>
          <ac:spMkLst>
            <pc:docMk/>
            <pc:sldMk cId="518622758" sldId="256"/>
            <ac:spMk id="15" creationId="{0671A8AE-40A1-4631-A6B8-581AFF065482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16" creationId="{A88B2AAA-B805-498E-A9E6-98B885855498}"/>
          </ac:spMkLst>
        </pc:spChg>
        <pc:spChg chg="add del">
          <ac:chgData name="K TSQ" userId="1d9b48f1f5b75d98" providerId="LiveId" clId="{47F687B5-37F8-44FC-B135-E1AB27358EDA}" dt="2021-09-24T16:26:38.070" v="5964" actId="26606"/>
          <ac:spMkLst>
            <pc:docMk/>
            <pc:sldMk cId="518622758" sldId="256"/>
            <ac:spMk id="17" creationId="{AB58EF07-17C2-48CF-ABB0-EEF1F17CB8F0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18" creationId="{9B8051E0-19D7-43E1-BFD9-E6DBFEB3A3F1}"/>
          </ac:spMkLst>
        </pc:spChg>
        <pc:spChg chg="add del">
          <ac:chgData name="K TSQ" userId="1d9b48f1f5b75d98" providerId="LiveId" clId="{47F687B5-37F8-44FC-B135-E1AB27358EDA}" dt="2021-09-24T16:26:38.070" v="5964" actId="26606"/>
          <ac:spMkLst>
            <pc:docMk/>
            <pc:sldMk cId="518622758" sldId="256"/>
            <ac:spMk id="19" creationId="{AF2F604E-43BE-4DC3-B983-E071523364F8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20" creationId="{4EDB2B02-86A2-46F5-A4BE-B7D9B10411D6}"/>
          </ac:spMkLst>
        </pc:spChg>
        <pc:spChg chg="add del">
          <ac:chgData name="K TSQ" userId="1d9b48f1f5b75d98" providerId="LiveId" clId="{47F687B5-37F8-44FC-B135-E1AB27358EDA}" dt="2021-09-24T16:26:38.070" v="5964" actId="26606"/>
          <ac:spMkLst>
            <pc:docMk/>
            <pc:sldMk cId="518622758" sldId="256"/>
            <ac:spMk id="21" creationId="{08C9B587-E65E-4B52-B37C-ABEBB6E87928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22" creationId="{43954639-FB5D-41F4-9560-6F6DFE778425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24" creationId="{E898931C-0323-41FA-A036-20F818B1FF81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26" creationId="{89AFE9DD-0792-4B98-B4EB-97ACA17E6AA8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28" creationId="{3981F5C4-9AE1-404E-AF44-A4E6DB374F9D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30" creationId="{763C1781-8726-4FAC-8C45-FF40376BE409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32" creationId="{301491B5-56C7-43DC-A3D9-861EECCA056A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34" creationId="{237E2353-22DF-46E0-A200-FB30F8F394E2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36" creationId="{DD6138DB-057B-45F7-A5F4-E7BFDA20D02C}"/>
          </ac:spMkLst>
        </pc:spChg>
        <pc:spChg chg="add del">
          <ac:chgData name="K TSQ" userId="1d9b48f1f5b75d98" providerId="LiveId" clId="{47F687B5-37F8-44FC-B135-E1AB27358EDA}" dt="2021-09-22T13:33:04.452" v="98" actId="26606"/>
          <ac:spMkLst>
            <pc:docMk/>
            <pc:sldMk cId="518622758" sldId="256"/>
            <ac:spMk id="38" creationId="{79A54AB1-B64F-4843-BFAB-81CB74E66B65}"/>
          </ac:spMkLst>
        </pc:spChg>
        <pc:spChg chg="add del">
          <ac:chgData name="K TSQ" userId="1d9b48f1f5b75d98" providerId="LiveId" clId="{47F687B5-37F8-44FC-B135-E1AB27358EDA}" dt="2021-09-22T13:29:26.621" v="61" actId="26606"/>
          <ac:spMkLst>
            <pc:docMk/>
            <pc:sldMk cId="518622758" sldId="256"/>
            <ac:spMk id="71" creationId="{275D6C10-B5A7-4715-803E-0501C9C2CC21}"/>
          </ac:spMkLst>
        </pc:spChg>
        <pc:picChg chg="add del mod ord modCrop">
          <ac:chgData name="K TSQ" userId="1d9b48f1f5b75d98" providerId="LiveId" clId="{47F687B5-37F8-44FC-B135-E1AB27358EDA}" dt="2021-09-22T13:31:37.176" v="81" actId="478"/>
          <ac:picMkLst>
            <pc:docMk/>
            <pc:sldMk cId="518622758" sldId="256"/>
            <ac:picMk id="5" creationId="{F82135D7-2A9C-474C-A7F8-C0ACF7901452}"/>
          </ac:picMkLst>
        </pc:picChg>
        <pc:picChg chg="add mod">
          <ac:chgData name="K TSQ" userId="1d9b48f1f5b75d98" providerId="LiveId" clId="{47F687B5-37F8-44FC-B135-E1AB27358EDA}" dt="2021-09-26T19:34:52.109" v="8459"/>
          <ac:picMkLst>
            <pc:docMk/>
            <pc:sldMk cId="518622758" sldId="256"/>
            <ac:picMk id="6" creationId="{98C5FB33-1635-409D-8732-886DE2CF45C2}"/>
          </ac:picMkLst>
        </pc:picChg>
        <pc:picChg chg="add mod ord">
          <ac:chgData name="K TSQ" userId="1d9b48f1f5b75d98" providerId="LiveId" clId="{47F687B5-37F8-44FC-B135-E1AB27358EDA}" dt="2021-09-24T16:28:45.675" v="5986" actId="1076"/>
          <ac:picMkLst>
            <pc:docMk/>
            <pc:sldMk cId="518622758" sldId="256"/>
            <ac:picMk id="7" creationId="{BF97884C-D9D2-4B95-9914-629BFF2B5E4E}"/>
          </ac:picMkLst>
        </pc:picChg>
        <pc:picChg chg="add del mod ord">
          <ac:chgData name="K TSQ" userId="1d9b48f1f5b75d98" providerId="LiveId" clId="{47F687B5-37F8-44FC-B135-E1AB27358EDA}" dt="2021-09-22T13:32:39.678" v="94" actId="21"/>
          <ac:picMkLst>
            <pc:docMk/>
            <pc:sldMk cId="518622758" sldId="256"/>
            <ac:picMk id="1026" creationId="{E34063C8-872B-4A40-874C-D9D204B03C1F}"/>
          </ac:picMkLst>
        </pc:picChg>
        <pc:cxnChg chg="add del mod">
          <ac:chgData name="K TSQ" userId="1d9b48f1f5b75d98" providerId="LiveId" clId="{47F687B5-37F8-44FC-B135-E1AB27358EDA}" dt="2021-09-24T16:27:56.396" v="5978" actId="478"/>
          <ac:cxnSpMkLst>
            <pc:docMk/>
            <pc:sldMk cId="518622758" sldId="256"/>
            <ac:cxnSpMk id="5" creationId="{9BEDA303-8251-46F4-95B0-223D480E1CC7}"/>
          </ac:cxnSpMkLst>
        </pc:cxnChg>
      </pc:sldChg>
      <pc:sldChg chg="addSp delSp modSp new mod setBg modAnim">
        <pc:chgData name="K TSQ" userId="1d9b48f1f5b75d98" providerId="LiveId" clId="{47F687B5-37F8-44FC-B135-E1AB27358EDA}" dt="2021-09-26T20:29:57.543" v="10571" actId="3626"/>
        <pc:sldMkLst>
          <pc:docMk/>
          <pc:sldMk cId="1747440199" sldId="257"/>
        </pc:sldMkLst>
        <pc:spChg chg="mod">
          <ac:chgData name="K TSQ" userId="1d9b48f1f5b75d98" providerId="LiveId" clId="{47F687B5-37F8-44FC-B135-E1AB27358EDA}" dt="2021-09-26T19:42:05.166" v="8742"/>
          <ac:spMkLst>
            <pc:docMk/>
            <pc:sldMk cId="1747440199" sldId="257"/>
            <ac:spMk id="2" creationId="{E5CAAEE1-F679-4034-B67C-2A9BC5744B5E}"/>
          </ac:spMkLst>
        </pc:spChg>
        <pc:spChg chg="mod">
          <ac:chgData name="K TSQ" userId="1d9b48f1f5b75d98" providerId="LiveId" clId="{47F687B5-37F8-44FC-B135-E1AB27358EDA}" dt="2021-09-26T20:29:57.543" v="10571" actId="3626"/>
          <ac:spMkLst>
            <pc:docMk/>
            <pc:sldMk cId="1747440199" sldId="257"/>
            <ac:spMk id="3" creationId="{2657BDFD-5DA7-43F6-A2B4-685728CA99FA}"/>
          </ac:spMkLst>
        </pc:spChg>
        <pc:spChg chg="add del">
          <ac:chgData name="K TSQ" userId="1d9b48f1f5b75d98" providerId="LiveId" clId="{47F687B5-37F8-44FC-B135-E1AB27358EDA}" dt="2021-09-22T13:35:01.610" v="122" actId="26606"/>
          <ac:spMkLst>
            <pc:docMk/>
            <pc:sldMk cId="1747440199" sldId="257"/>
            <ac:spMk id="6" creationId="{AA866F0E-F54B-4BF5-8A88-7D97BD45FC0C}"/>
          </ac:spMkLst>
        </pc:spChg>
        <pc:spChg chg="add del">
          <ac:chgData name="K TSQ" userId="1d9b48f1f5b75d98" providerId="LiveId" clId="{47F687B5-37F8-44FC-B135-E1AB27358EDA}" dt="2021-09-22T13:35:01.610" v="122" actId="26606"/>
          <ac:spMkLst>
            <pc:docMk/>
            <pc:sldMk cId="1747440199" sldId="257"/>
            <ac:spMk id="7" creationId="{8229EC50-E910-4AE2-9EEA-604A81EF6147}"/>
          </ac:spMkLst>
        </pc:spChg>
        <pc:spChg chg="add del mod">
          <ac:chgData name="K TSQ" userId="1d9b48f1f5b75d98" providerId="LiveId" clId="{47F687B5-37F8-44FC-B135-E1AB27358EDA}" dt="2021-09-24T16:30:44.044" v="6006" actId="478"/>
          <ac:spMkLst>
            <pc:docMk/>
            <pc:sldMk cId="1747440199" sldId="257"/>
            <ac:spMk id="9" creationId="{67EB6C4F-4430-426B-AFA2-5C0753C1F162}"/>
          </ac:spMkLst>
        </pc:spChg>
        <pc:spChg chg="add del">
          <ac:chgData name="K TSQ" userId="1d9b48f1f5b75d98" providerId="LiveId" clId="{47F687B5-37F8-44FC-B135-E1AB27358EDA}" dt="2021-09-22T13:34:50.953" v="117" actId="26606"/>
          <ac:spMkLst>
            <pc:docMk/>
            <pc:sldMk cId="1747440199" sldId="257"/>
            <ac:spMk id="9" creationId="{73DE2CFE-42F2-48F0-8706-5264E012B10C}"/>
          </ac:spMkLst>
        </pc:spChg>
        <pc:spChg chg="add del">
          <ac:chgData name="K TSQ" userId="1d9b48f1f5b75d98" providerId="LiveId" clId="{47F687B5-37F8-44FC-B135-E1AB27358EDA}" dt="2021-09-22T13:35:03.356" v="124" actId="26606"/>
          <ac:spMkLst>
            <pc:docMk/>
            <pc:sldMk cId="1747440199" sldId="257"/>
            <ac:spMk id="10" creationId="{9A002C20-86F6-46B0-8392-A37CAC548C71}"/>
          </ac:spMkLst>
        </pc:spChg>
        <pc:spChg chg="add del">
          <ac:chgData name="K TSQ" userId="1d9b48f1f5b75d98" providerId="LiveId" clId="{47F687B5-37F8-44FC-B135-E1AB27358EDA}" dt="2021-09-22T13:34:52.978" v="119" actId="26606"/>
          <ac:spMkLst>
            <pc:docMk/>
            <pc:sldMk cId="1747440199" sldId="257"/>
            <ac:spMk id="11" creationId="{967D8EB6-EAE1-4F9C-B398-83321E287204}"/>
          </ac:spMkLst>
        </pc:spChg>
        <pc:spChg chg="add del">
          <ac:chgData name="K TSQ" userId="1d9b48f1f5b75d98" providerId="LiveId" clId="{47F687B5-37F8-44FC-B135-E1AB27358EDA}" dt="2021-09-22T13:34:52.978" v="119" actId="26606"/>
          <ac:spMkLst>
            <pc:docMk/>
            <pc:sldMk cId="1747440199" sldId="257"/>
            <ac:spMk id="12" creationId="{59A309A7-1751-4ABE-A3C1-EEC40366AD89}"/>
          </ac:spMkLst>
        </pc:spChg>
        <pc:spChg chg="add del">
          <ac:chgData name="K TSQ" userId="1d9b48f1f5b75d98" providerId="LiveId" clId="{47F687B5-37F8-44FC-B135-E1AB27358EDA}" dt="2021-09-22T13:35:03.356" v="124" actId="26606"/>
          <ac:spMkLst>
            <pc:docMk/>
            <pc:sldMk cId="1747440199" sldId="257"/>
            <ac:spMk id="13" creationId="{C2972F54-37E5-4215-8174-927CD8DD41A7}"/>
          </ac:spMkLst>
        </pc:spChg>
        <pc:spChg chg="add del">
          <ac:chgData name="K TSQ" userId="1d9b48f1f5b75d98" providerId="LiveId" clId="{47F687B5-37F8-44FC-B135-E1AB27358EDA}" dt="2021-09-22T13:35:11.670" v="126" actId="26606"/>
          <ac:spMkLst>
            <pc:docMk/>
            <pc:sldMk cId="1747440199" sldId="257"/>
            <ac:spMk id="15" creationId="{B775CD93-9DF2-48CB-9F57-1BCA9A46C7FA}"/>
          </ac:spMkLst>
        </pc:spChg>
        <pc:spChg chg="add del">
          <ac:chgData name="K TSQ" userId="1d9b48f1f5b75d98" providerId="LiveId" clId="{47F687B5-37F8-44FC-B135-E1AB27358EDA}" dt="2021-09-22T13:35:11.670" v="126" actId="26606"/>
          <ac:spMkLst>
            <pc:docMk/>
            <pc:sldMk cId="1747440199" sldId="257"/>
            <ac:spMk id="16" creationId="{6166C6D1-23AC-49C4-BA07-238E4E9F8CEB}"/>
          </ac:spMkLst>
        </pc:spChg>
        <pc:spChg chg="add del">
          <ac:chgData name="K TSQ" userId="1d9b48f1f5b75d98" providerId="LiveId" clId="{47F687B5-37F8-44FC-B135-E1AB27358EDA}" dt="2021-09-22T13:35:11.670" v="126" actId="26606"/>
          <ac:spMkLst>
            <pc:docMk/>
            <pc:sldMk cId="1747440199" sldId="257"/>
            <ac:spMk id="17" creationId="{E186B68C-84BC-4A6E-99D1-EE87483C1349}"/>
          </ac:spMkLst>
        </pc:spChg>
        <pc:spChg chg="add del">
          <ac:chgData name="K TSQ" userId="1d9b48f1f5b75d98" providerId="LiveId" clId="{47F687B5-37F8-44FC-B135-E1AB27358EDA}" dt="2021-09-22T13:35:11.670" v="126" actId="26606"/>
          <ac:spMkLst>
            <pc:docMk/>
            <pc:sldMk cId="1747440199" sldId="257"/>
            <ac:spMk id="18" creationId="{9F094233-2135-4AF1-986E-5751814CDDA2}"/>
          </ac:spMkLst>
        </pc:spChg>
        <pc:spChg chg="add del">
          <ac:chgData name="K TSQ" userId="1d9b48f1f5b75d98" providerId="LiveId" clId="{47F687B5-37F8-44FC-B135-E1AB27358EDA}" dt="2021-09-22T13:35:11.670" v="126" actId="26606"/>
          <ac:spMkLst>
            <pc:docMk/>
            <pc:sldMk cId="1747440199" sldId="257"/>
            <ac:spMk id="19" creationId="{1C091803-41C2-48E0-9228-5148460C7479}"/>
          </ac:spMkLst>
        </pc:spChg>
        <pc:picChg chg="add mod">
          <ac:chgData name="K TSQ" userId="1d9b48f1f5b75d98" providerId="LiveId" clId="{47F687B5-37F8-44FC-B135-E1AB27358EDA}" dt="2021-09-24T15:29:44.787" v="5034" actId="1076"/>
          <ac:picMkLst>
            <pc:docMk/>
            <pc:sldMk cId="1747440199" sldId="257"/>
            <ac:picMk id="4" creationId="{3B8DAAF6-242A-4598-8489-F5FF44A61A43}"/>
          </ac:picMkLst>
        </pc:picChg>
        <pc:picChg chg="add mod">
          <ac:chgData name="K TSQ" userId="1d9b48f1f5b75d98" providerId="LiveId" clId="{47F687B5-37F8-44FC-B135-E1AB27358EDA}" dt="2021-09-26T19:34:54.497" v="8460"/>
          <ac:picMkLst>
            <pc:docMk/>
            <pc:sldMk cId="1747440199" sldId="257"/>
            <ac:picMk id="7" creationId="{8C24A64E-020E-4707-84E0-1C4E5EA05DFE}"/>
          </ac:picMkLst>
        </pc:picChg>
        <pc:picChg chg="add mod">
          <ac:chgData name="K TSQ" userId="1d9b48f1f5b75d98" providerId="LiveId" clId="{47F687B5-37F8-44FC-B135-E1AB27358EDA}" dt="2021-09-24T15:29:44.787" v="5034" actId="1076"/>
          <ac:picMkLst>
            <pc:docMk/>
            <pc:sldMk cId="1747440199" sldId="257"/>
            <ac:picMk id="8" creationId="{FFAAB18C-5EE0-4995-9CD0-BB420013C8F0}"/>
          </ac:picMkLst>
        </pc:picChg>
        <pc:picChg chg="add mod">
          <ac:chgData name="K TSQ" userId="1d9b48f1f5b75d98" providerId="LiveId" clId="{47F687B5-37F8-44FC-B135-E1AB27358EDA}" dt="2021-09-24T15:29:44.787" v="5034" actId="1076"/>
          <ac:picMkLst>
            <pc:docMk/>
            <pc:sldMk cId="1747440199" sldId="257"/>
            <ac:picMk id="20" creationId="{4B3FCCC2-2A4A-4A6F-93D7-69C72AB6B265}"/>
          </ac:picMkLst>
        </pc:picChg>
      </pc:sldChg>
      <pc:sldChg chg="addSp delSp modSp new mod setBg modAnim">
        <pc:chgData name="K TSQ" userId="1d9b48f1f5b75d98" providerId="LiveId" clId="{47F687B5-37F8-44FC-B135-E1AB27358EDA}" dt="2021-09-26T19:34:57.614" v="8462"/>
        <pc:sldMkLst>
          <pc:docMk/>
          <pc:sldMk cId="81330634" sldId="258"/>
        </pc:sldMkLst>
        <pc:spChg chg="mod">
          <ac:chgData name="K TSQ" userId="1d9b48f1f5b75d98" providerId="LiveId" clId="{47F687B5-37F8-44FC-B135-E1AB27358EDA}" dt="2021-09-23T09:48:31.292" v="4742" actId="113"/>
          <ac:spMkLst>
            <pc:docMk/>
            <pc:sldMk cId="81330634" sldId="258"/>
            <ac:spMk id="2" creationId="{1F16A7CA-9DD8-4957-BC71-39BAC4C259ED}"/>
          </ac:spMkLst>
        </pc:spChg>
        <pc:spChg chg="mod">
          <ac:chgData name="K TSQ" userId="1d9b48f1f5b75d98" providerId="LiveId" clId="{47F687B5-37F8-44FC-B135-E1AB27358EDA}" dt="2021-09-24T16:39:35.566" v="6267" actId="207"/>
          <ac:spMkLst>
            <pc:docMk/>
            <pc:sldMk cId="81330634" sldId="258"/>
            <ac:spMk id="3" creationId="{E249F021-23D5-478D-AD43-642262B32EC5}"/>
          </ac:spMkLst>
        </pc:spChg>
        <pc:spChg chg="add mod">
          <ac:chgData name="K TSQ" userId="1d9b48f1f5b75d98" providerId="LiveId" clId="{47F687B5-37F8-44FC-B135-E1AB27358EDA}" dt="2021-09-24T16:21:20.385" v="5958" actId="20577"/>
          <ac:spMkLst>
            <pc:docMk/>
            <pc:sldMk cId="81330634" sldId="258"/>
            <ac:spMk id="4" creationId="{0E0D3375-39A4-45F3-9399-D3386D504318}"/>
          </ac:spMkLst>
        </pc:spChg>
        <pc:spChg chg="add del">
          <ac:chgData name="K TSQ" userId="1d9b48f1f5b75d98" providerId="LiveId" clId="{47F687B5-37F8-44FC-B135-E1AB27358EDA}" dt="2021-09-22T13:47:43.961" v="691" actId="26606"/>
          <ac:spMkLst>
            <pc:docMk/>
            <pc:sldMk cId="81330634" sldId="258"/>
            <ac:spMk id="6" creationId="{1DE7243B-5109-444B-8FAF-7437C66BC0E9}"/>
          </ac:spMkLst>
        </pc:spChg>
        <pc:spChg chg="add del">
          <ac:chgData name="K TSQ" userId="1d9b48f1f5b75d98" providerId="LiveId" clId="{47F687B5-37F8-44FC-B135-E1AB27358EDA}" dt="2021-09-22T13:47:43.961" v="691" actId="26606"/>
          <ac:spMkLst>
            <pc:docMk/>
            <pc:sldMk cId="81330634" sldId="258"/>
            <ac:spMk id="7" creationId="{4C5D6221-DA7B-4611-AA26-7D8E349FDE96}"/>
          </ac:spMkLst>
        </pc:spChg>
        <pc:spChg chg="add del">
          <ac:chgData name="K TSQ" userId="1d9b48f1f5b75d98" providerId="LiveId" clId="{47F687B5-37F8-44FC-B135-E1AB27358EDA}" dt="2021-09-22T13:47:52.514" v="693" actId="26606"/>
          <ac:spMkLst>
            <pc:docMk/>
            <pc:sldMk cId="81330634" sldId="258"/>
            <ac:spMk id="8" creationId="{1E214AA7-F028-4A0D-8698-61AEC754D1BC}"/>
          </ac:spMkLst>
        </pc:spChg>
        <pc:spChg chg="add del">
          <ac:chgData name="K TSQ" userId="1d9b48f1f5b75d98" providerId="LiveId" clId="{47F687B5-37F8-44FC-B135-E1AB27358EDA}" dt="2021-09-22T13:47:42.238" v="689" actId="26606"/>
          <ac:spMkLst>
            <pc:docMk/>
            <pc:sldMk cId="81330634" sldId="258"/>
            <ac:spMk id="9" creationId="{4C608BEB-860E-4094-8511-78603564A75E}"/>
          </ac:spMkLst>
        </pc:spChg>
        <pc:spChg chg="add del mod">
          <ac:chgData name="K TSQ" userId="1d9b48f1f5b75d98" providerId="LiveId" clId="{47F687B5-37F8-44FC-B135-E1AB27358EDA}" dt="2021-09-22T13:50:04.619" v="887"/>
          <ac:spMkLst>
            <pc:docMk/>
            <pc:sldMk cId="81330634" sldId="258"/>
            <ac:spMk id="14" creationId="{DA8A310A-0CEC-49C5-B75C-2D0A7C3CF228}"/>
          </ac:spMkLst>
        </pc:spChg>
        <pc:grpChg chg="add mod">
          <ac:chgData name="K TSQ" userId="1d9b48f1f5b75d98" providerId="LiveId" clId="{47F687B5-37F8-44FC-B135-E1AB27358EDA}" dt="2021-09-24T16:21:31.490" v="5960" actId="1076"/>
          <ac:grpSpMkLst>
            <pc:docMk/>
            <pc:sldMk cId="81330634" sldId="258"/>
            <ac:grpSpMk id="5" creationId="{06DE1DFA-D812-4E4B-8488-62FAD89FF895}"/>
          </ac:grpSpMkLst>
        </pc:grpChg>
        <pc:picChg chg="add mod">
          <ac:chgData name="K TSQ" userId="1d9b48f1f5b75d98" providerId="LiveId" clId="{47F687B5-37F8-44FC-B135-E1AB27358EDA}" dt="2021-09-26T19:34:57.614" v="8462"/>
          <ac:picMkLst>
            <pc:docMk/>
            <pc:sldMk cId="81330634" sldId="258"/>
            <ac:picMk id="8" creationId="{A6805B39-BAB9-4C07-B424-878A2910470F}"/>
          </ac:picMkLst>
        </pc:picChg>
        <pc:picChg chg="add mod modCrop">
          <ac:chgData name="K TSQ" userId="1d9b48f1f5b75d98" providerId="LiveId" clId="{47F687B5-37F8-44FC-B135-E1AB27358EDA}" dt="2021-09-24T16:21:36.804" v="5962" actId="14100"/>
          <ac:picMkLst>
            <pc:docMk/>
            <pc:sldMk cId="81330634" sldId="258"/>
            <ac:picMk id="16" creationId="{F1AD4694-031A-418D-A113-F49BDB22A195}"/>
          </ac:picMkLst>
        </pc:picChg>
        <pc:cxnChg chg="add del">
          <ac:chgData name="K TSQ" userId="1d9b48f1f5b75d98" providerId="LiveId" clId="{47F687B5-37F8-44FC-B135-E1AB27358EDA}" dt="2021-09-22T13:47:52.514" v="693" actId="26606"/>
          <ac:cxnSpMkLst>
            <pc:docMk/>
            <pc:sldMk cId="81330634" sldId="258"/>
            <ac:cxnSpMk id="10" creationId="{D6206FDC-2777-4D7F-AF9C-73413DA664C9}"/>
          </ac:cxnSpMkLst>
        </pc:cxnChg>
        <pc:cxnChg chg="add del">
          <ac:chgData name="K TSQ" userId="1d9b48f1f5b75d98" providerId="LiveId" clId="{47F687B5-37F8-44FC-B135-E1AB27358EDA}" dt="2021-09-22T13:47:42.238" v="689" actId="26606"/>
          <ac:cxnSpMkLst>
            <pc:docMk/>
            <pc:sldMk cId="81330634" sldId="258"/>
            <ac:cxnSpMk id="11" creationId="{1F16A8D4-FE87-4604-88B2-394B5D1EB437}"/>
          </ac:cxnSpMkLst>
        </pc:cxnChg>
        <pc:cxnChg chg="add mod">
          <ac:chgData name="K TSQ" userId="1d9b48f1f5b75d98" providerId="LiveId" clId="{47F687B5-37F8-44FC-B135-E1AB27358EDA}" dt="2021-09-24T16:20:16.790" v="5896" actId="14100"/>
          <ac:cxnSpMkLst>
            <pc:docMk/>
            <pc:sldMk cId="81330634" sldId="258"/>
            <ac:cxnSpMk id="12" creationId="{828DC80A-D132-41BC-850B-DC69180F1711}"/>
          </ac:cxnSpMkLst>
        </pc:cxnChg>
      </pc:sldChg>
      <pc:sldChg chg="addSp delSp modSp new mod ord delAnim modAnim">
        <pc:chgData name="K TSQ" userId="1d9b48f1f5b75d98" providerId="LiveId" clId="{47F687B5-37F8-44FC-B135-E1AB27358EDA}" dt="2021-09-26T19:34:55.889" v="8461"/>
        <pc:sldMkLst>
          <pc:docMk/>
          <pc:sldMk cId="4016780600" sldId="259"/>
        </pc:sldMkLst>
        <pc:spChg chg="mod">
          <ac:chgData name="K TSQ" userId="1d9b48f1f5b75d98" providerId="LiveId" clId="{47F687B5-37F8-44FC-B135-E1AB27358EDA}" dt="2021-09-24T16:05:09.190" v="5560"/>
          <ac:spMkLst>
            <pc:docMk/>
            <pc:sldMk cId="4016780600" sldId="259"/>
            <ac:spMk id="2" creationId="{ED8DD385-F6A3-4F4F-BEEA-30C39C8ED616}"/>
          </ac:spMkLst>
        </pc:spChg>
        <pc:spChg chg="mod">
          <ac:chgData name="K TSQ" userId="1d9b48f1f5b75d98" providerId="LiveId" clId="{47F687B5-37F8-44FC-B135-E1AB27358EDA}" dt="2021-09-24T16:04:22.840" v="5547"/>
          <ac:spMkLst>
            <pc:docMk/>
            <pc:sldMk cId="4016780600" sldId="259"/>
            <ac:spMk id="3" creationId="{FAB6196B-933F-4D88-BEB8-81C251BCB687}"/>
          </ac:spMkLst>
        </pc:spChg>
        <pc:spChg chg="add del mod">
          <ac:chgData name="K TSQ" userId="1d9b48f1f5b75d98" providerId="LiveId" clId="{47F687B5-37F8-44FC-B135-E1AB27358EDA}" dt="2021-09-22T14:04:15.229" v="1723"/>
          <ac:spMkLst>
            <pc:docMk/>
            <pc:sldMk cId="4016780600" sldId="259"/>
            <ac:spMk id="4" creationId="{7F54C52A-B69C-40BF-8D21-34397B37D727}"/>
          </ac:spMkLst>
        </pc:spChg>
        <pc:spChg chg="add del mod">
          <ac:chgData name="K TSQ" userId="1d9b48f1f5b75d98" providerId="LiveId" clId="{47F687B5-37F8-44FC-B135-E1AB27358EDA}" dt="2021-09-24T15:19:35.474" v="4968" actId="478"/>
          <ac:spMkLst>
            <pc:docMk/>
            <pc:sldMk cId="4016780600" sldId="259"/>
            <ac:spMk id="5" creationId="{C0D75046-E646-4A8A-A091-8C6D17AC3F69}"/>
          </ac:spMkLst>
        </pc:spChg>
        <pc:spChg chg="add mod">
          <ac:chgData name="K TSQ" userId="1d9b48f1f5b75d98" providerId="LiveId" clId="{47F687B5-37F8-44FC-B135-E1AB27358EDA}" dt="2021-09-24T16:44:40.583" v="6375" actId="1076"/>
          <ac:spMkLst>
            <pc:docMk/>
            <pc:sldMk cId="4016780600" sldId="259"/>
            <ac:spMk id="6" creationId="{26181D92-AEF5-42B2-BA9A-A6DA6D8B880F}"/>
          </ac:spMkLst>
        </pc:spChg>
        <pc:picChg chg="add mod">
          <ac:chgData name="K TSQ" userId="1d9b48f1f5b75d98" providerId="LiveId" clId="{47F687B5-37F8-44FC-B135-E1AB27358EDA}" dt="2021-09-26T19:34:55.889" v="8461"/>
          <ac:picMkLst>
            <pc:docMk/>
            <pc:sldMk cId="4016780600" sldId="259"/>
            <ac:picMk id="7" creationId="{60813137-DC7C-4576-BFB0-D9AEE60A2945}"/>
          </ac:picMkLst>
        </pc:picChg>
        <pc:picChg chg="add mod ord">
          <ac:chgData name="K TSQ" userId="1d9b48f1f5b75d98" providerId="LiveId" clId="{47F687B5-37F8-44FC-B135-E1AB27358EDA}" dt="2021-09-24T16:44:47.218" v="6402" actId="1036"/>
          <ac:picMkLst>
            <pc:docMk/>
            <pc:sldMk cId="4016780600" sldId="259"/>
            <ac:picMk id="8" creationId="{227DA04E-BD59-47C3-8DBE-74772087262A}"/>
          </ac:picMkLst>
        </pc:picChg>
        <pc:picChg chg="add mod">
          <ac:chgData name="K TSQ" userId="1d9b48f1f5b75d98" providerId="LiveId" clId="{47F687B5-37F8-44FC-B135-E1AB27358EDA}" dt="2021-09-24T16:44:47.218" v="6402" actId="1036"/>
          <ac:picMkLst>
            <pc:docMk/>
            <pc:sldMk cId="4016780600" sldId="259"/>
            <ac:picMk id="10" creationId="{0BF78EA7-BD33-4A6D-A8E6-EEE0CDE31E08}"/>
          </ac:picMkLst>
        </pc:picChg>
      </pc:sldChg>
      <pc:sldChg chg="addSp delSp modSp new mod delAnim modAnim">
        <pc:chgData name="K TSQ" userId="1d9b48f1f5b75d98" providerId="LiveId" clId="{47F687B5-37F8-44FC-B135-E1AB27358EDA}" dt="2021-09-26T19:34:58.710" v="8463"/>
        <pc:sldMkLst>
          <pc:docMk/>
          <pc:sldMk cId="1258398207" sldId="260"/>
        </pc:sldMkLst>
        <pc:spChg chg="mod">
          <ac:chgData name="K TSQ" userId="1d9b48f1f5b75d98" providerId="LiveId" clId="{47F687B5-37F8-44FC-B135-E1AB27358EDA}" dt="2021-09-23T09:48:35.926" v="4745" actId="113"/>
          <ac:spMkLst>
            <pc:docMk/>
            <pc:sldMk cId="1258398207" sldId="260"/>
            <ac:spMk id="2" creationId="{C0DBBEAC-06A7-43C8-81B9-A7C393D42D1B}"/>
          </ac:spMkLst>
        </pc:spChg>
        <pc:spChg chg="mod">
          <ac:chgData name="K TSQ" userId="1d9b48f1f5b75d98" providerId="LiveId" clId="{47F687B5-37F8-44FC-B135-E1AB27358EDA}" dt="2021-09-24T16:40:09.543" v="6298" actId="5793"/>
          <ac:spMkLst>
            <pc:docMk/>
            <pc:sldMk cId="1258398207" sldId="260"/>
            <ac:spMk id="3" creationId="{B21E5EDD-A12A-4F1B-9051-D3B623C5875E}"/>
          </ac:spMkLst>
        </pc:spChg>
        <pc:grpChg chg="add mod">
          <ac:chgData name="K TSQ" userId="1d9b48f1f5b75d98" providerId="LiveId" clId="{47F687B5-37F8-44FC-B135-E1AB27358EDA}" dt="2021-09-24T15:31:00.157" v="5096" actId="164"/>
          <ac:grpSpMkLst>
            <pc:docMk/>
            <pc:sldMk cId="1258398207" sldId="260"/>
            <ac:grpSpMk id="4" creationId="{AAAD5A8C-A5CF-441E-9E5B-87C2A849864B}"/>
          </ac:grpSpMkLst>
        </pc:grpChg>
        <pc:grpChg chg="add mod">
          <ac:chgData name="K TSQ" userId="1d9b48f1f5b75d98" providerId="LiveId" clId="{47F687B5-37F8-44FC-B135-E1AB27358EDA}" dt="2021-09-24T15:46:24.544" v="5111" actId="1076"/>
          <ac:grpSpMkLst>
            <pc:docMk/>
            <pc:sldMk cId="1258398207" sldId="260"/>
            <ac:grpSpMk id="5" creationId="{4B8EBB2E-C091-4BEE-BA98-C98C0BE96A5C}"/>
          </ac:grpSpMkLst>
        </pc:grpChg>
        <pc:grpChg chg="add mod ord">
          <ac:chgData name="K TSQ" userId="1d9b48f1f5b75d98" providerId="LiveId" clId="{47F687B5-37F8-44FC-B135-E1AB27358EDA}" dt="2021-09-24T15:48:30.278" v="5179" actId="1076"/>
          <ac:grpSpMkLst>
            <pc:docMk/>
            <pc:sldMk cId="1258398207" sldId="260"/>
            <ac:grpSpMk id="19" creationId="{C634C877-894B-4054-926C-6A64504F4846}"/>
          </ac:grpSpMkLst>
        </pc:grpChg>
        <pc:picChg chg="add del mod ord">
          <ac:chgData name="K TSQ" userId="1d9b48f1f5b75d98" providerId="LiveId" clId="{47F687B5-37F8-44FC-B135-E1AB27358EDA}" dt="2021-09-22T14:29:55.689" v="2315" actId="21"/>
          <ac:picMkLst>
            <pc:docMk/>
            <pc:sldMk cId="1258398207" sldId="260"/>
            <ac:picMk id="5" creationId="{CD2F430B-28FE-46F0-9059-718698F1128B}"/>
          </ac:picMkLst>
        </pc:picChg>
        <pc:picChg chg="add del mod">
          <ac:chgData name="K TSQ" userId="1d9b48f1f5b75d98" providerId="LiveId" clId="{47F687B5-37F8-44FC-B135-E1AB27358EDA}" dt="2021-09-22T14:29:55.689" v="2315" actId="21"/>
          <ac:picMkLst>
            <pc:docMk/>
            <pc:sldMk cId="1258398207" sldId="260"/>
            <ac:picMk id="7" creationId="{A9A98371-DC06-4764-82A5-F74AEC720BAB}"/>
          </ac:picMkLst>
        </pc:picChg>
        <pc:picChg chg="add del mod">
          <ac:chgData name="K TSQ" userId="1d9b48f1f5b75d98" providerId="LiveId" clId="{47F687B5-37F8-44FC-B135-E1AB27358EDA}" dt="2021-09-22T14:29:55.689" v="2315" actId="21"/>
          <ac:picMkLst>
            <pc:docMk/>
            <pc:sldMk cId="1258398207" sldId="260"/>
            <ac:picMk id="9" creationId="{116C0944-4A58-4695-8528-D128B4708B78}"/>
          </ac:picMkLst>
        </pc:picChg>
        <pc:picChg chg="add del mod">
          <ac:chgData name="K TSQ" userId="1d9b48f1f5b75d98" providerId="LiveId" clId="{47F687B5-37F8-44FC-B135-E1AB27358EDA}" dt="2021-09-24T15:45:35.227" v="5097" actId="21"/>
          <ac:picMkLst>
            <pc:docMk/>
            <pc:sldMk cId="1258398207" sldId="260"/>
            <ac:picMk id="10" creationId="{A2B0C4A0-576E-43E6-A33E-0C314A9DE82C}"/>
          </ac:picMkLst>
        </pc:picChg>
        <pc:picChg chg="add del mod">
          <ac:chgData name="K TSQ" userId="1d9b48f1f5b75d98" providerId="LiveId" clId="{47F687B5-37F8-44FC-B135-E1AB27358EDA}" dt="2021-09-24T15:45:35.227" v="5097" actId="21"/>
          <ac:picMkLst>
            <pc:docMk/>
            <pc:sldMk cId="1258398207" sldId="260"/>
            <ac:picMk id="11" creationId="{92D5CDB6-0697-4CAD-A415-133D3C1D0575}"/>
          </ac:picMkLst>
        </pc:picChg>
        <pc:picChg chg="add mod">
          <ac:chgData name="K TSQ" userId="1d9b48f1f5b75d98" providerId="LiveId" clId="{47F687B5-37F8-44FC-B135-E1AB27358EDA}" dt="2021-09-26T19:34:58.710" v="8463"/>
          <ac:picMkLst>
            <pc:docMk/>
            <pc:sldMk cId="1258398207" sldId="260"/>
            <ac:picMk id="12" creationId="{154FB08A-998A-4759-9B44-9526FA92D18B}"/>
          </ac:picMkLst>
        </pc:picChg>
        <pc:picChg chg="add del mod">
          <ac:chgData name="K TSQ" userId="1d9b48f1f5b75d98" providerId="LiveId" clId="{47F687B5-37F8-44FC-B135-E1AB27358EDA}" dt="2021-09-24T15:45:35.227" v="5097" actId="21"/>
          <ac:picMkLst>
            <pc:docMk/>
            <pc:sldMk cId="1258398207" sldId="260"/>
            <ac:picMk id="12" creationId="{7ACF896C-96DD-48AD-98F0-572EE7065F56}"/>
          </ac:picMkLst>
        </pc:picChg>
        <pc:picChg chg="add mod modCrop">
          <ac:chgData name="K TSQ" userId="1d9b48f1f5b75d98" providerId="LiveId" clId="{47F687B5-37F8-44FC-B135-E1AB27358EDA}" dt="2021-09-24T15:46:18.877" v="5109" actId="164"/>
          <ac:picMkLst>
            <pc:docMk/>
            <pc:sldMk cId="1258398207" sldId="260"/>
            <ac:picMk id="13" creationId="{6DE0DBDB-21E8-48B1-B777-DF7C92C019BF}"/>
          </ac:picMkLst>
        </pc:picChg>
        <pc:picChg chg="add mod">
          <ac:chgData name="K TSQ" userId="1d9b48f1f5b75d98" providerId="LiveId" clId="{47F687B5-37F8-44FC-B135-E1AB27358EDA}" dt="2021-09-24T15:46:37.867" v="5116" actId="1076"/>
          <ac:picMkLst>
            <pc:docMk/>
            <pc:sldMk cId="1258398207" sldId="260"/>
            <ac:picMk id="14" creationId="{A5F25A2E-2CE8-4580-B855-59B41D4D565E}"/>
          </ac:picMkLst>
        </pc:picChg>
        <pc:picChg chg="add mod">
          <ac:chgData name="K TSQ" userId="1d9b48f1f5b75d98" providerId="LiveId" clId="{47F687B5-37F8-44FC-B135-E1AB27358EDA}" dt="2021-09-24T15:46:18.877" v="5109" actId="164"/>
          <ac:picMkLst>
            <pc:docMk/>
            <pc:sldMk cId="1258398207" sldId="260"/>
            <ac:picMk id="15" creationId="{DB56313C-E725-4118-9ED6-A71EE6BFD55A}"/>
          </ac:picMkLst>
        </pc:picChg>
        <pc:picChg chg="add mod">
          <ac:chgData name="K TSQ" userId="1d9b48f1f5b75d98" providerId="LiveId" clId="{47F687B5-37F8-44FC-B135-E1AB27358EDA}" dt="2021-09-24T15:46:36.440" v="5114" actId="1076"/>
          <ac:picMkLst>
            <pc:docMk/>
            <pc:sldMk cId="1258398207" sldId="260"/>
            <ac:picMk id="16" creationId="{49A23C02-F713-4DEB-8694-3D5060A09F4E}"/>
          </ac:picMkLst>
        </pc:picChg>
        <pc:picChg chg="add mod">
          <ac:chgData name="K TSQ" userId="1d9b48f1f5b75d98" providerId="LiveId" clId="{47F687B5-37F8-44FC-B135-E1AB27358EDA}" dt="2021-09-24T15:46:27.646" v="5112" actId="1076"/>
          <ac:picMkLst>
            <pc:docMk/>
            <pc:sldMk cId="1258398207" sldId="260"/>
            <ac:picMk id="17" creationId="{B3103996-A70D-47A5-9869-DAFF20400158}"/>
          </ac:picMkLst>
        </pc:picChg>
        <pc:picChg chg="add mod">
          <ac:chgData name="K TSQ" userId="1d9b48f1f5b75d98" providerId="LiveId" clId="{47F687B5-37F8-44FC-B135-E1AB27358EDA}" dt="2021-09-22T14:34:53.069" v="2584" actId="164"/>
          <ac:picMkLst>
            <pc:docMk/>
            <pc:sldMk cId="1258398207" sldId="260"/>
            <ac:picMk id="18" creationId="{F2D9321E-B551-45D7-B22A-27DD0DE79BE9}"/>
          </ac:picMkLst>
        </pc:picChg>
      </pc:sldChg>
      <pc:sldChg chg="addSp delSp modSp new mod modAnim">
        <pc:chgData name="K TSQ" userId="1d9b48f1f5b75d98" providerId="LiveId" clId="{47F687B5-37F8-44FC-B135-E1AB27358EDA}" dt="2021-09-26T19:35:00.045" v="8464"/>
        <pc:sldMkLst>
          <pc:docMk/>
          <pc:sldMk cId="1133644246" sldId="261"/>
        </pc:sldMkLst>
        <pc:spChg chg="mod">
          <ac:chgData name="K TSQ" userId="1d9b48f1f5b75d98" providerId="LiveId" clId="{47F687B5-37F8-44FC-B135-E1AB27358EDA}" dt="2021-09-23T09:48:40.354" v="4747" actId="113"/>
          <ac:spMkLst>
            <pc:docMk/>
            <pc:sldMk cId="1133644246" sldId="261"/>
            <ac:spMk id="2" creationId="{BF72FC03-4330-48F6-A381-95B58DF289EE}"/>
          </ac:spMkLst>
        </pc:spChg>
        <pc:spChg chg="mod">
          <ac:chgData name="K TSQ" userId="1d9b48f1f5b75d98" providerId="LiveId" clId="{47F687B5-37F8-44FC-B135-E1AB27358EDA}" dt="2021-09-24T16:42:08.315" v="6299" actId="207"/>
          <ac:spMkLst>
            <pc:docMk/>
            <pc:sldMk cId="1133644246" sldId="261"/>
            <ac:spMk id="3" creationId="{26DE065B-82F9-4370-A112-78159DA1BEAD}"/>
          </ac:spMkLst>
        </pc:spChg>
        <pc:spChg chg="add del mod">
          <ac:chgData name="K TSQ" userId="1d9b48f1f5b75d98" providerId="LiveId" clId="{47F687B5-37F8-44FC-B135-E1AB27358EDA}" dt="2021-09-22T14:46:46.780" v="3171" actId="478"/>
          <ac:spMkLst>
            <pc:docMk/>
            <pc:sldMk cId="1133644246" sldId="261"/>
            <ac:spMk id="5" creationId="{0E3CC5D2-038F-4351-99E9-CCA0AC497DCF}"/>
          </ac:spMkLst>
        </pc:spChg>
        <pc:spChg chg="add mod">
          <ac:chgData name="K TSQ" userId="1d9b48f1f5b75d98" providerId="LiveId" clId="{47F687B5-37F8-44FC-B135-E1AB27358EDA}" dt="2021-09-24T15:52:40.259" v="5223" actId="113"/>
          <ac:spMkLst>
            <pc:docMk/>
            <pc:sldMk cId="1133644246" sldId="261"/>
            <ac:spMk id="6" creationId="{8F0EFCD8-F0FC-4FE6-9920-F3371290A658}"/>
          </ac:spMkLst>
        </pc:spChg>
        <pc:picChg chg="add mod">
          <ac:chgData name="K TSQ" userId="1d9b48f1f5b75d98" providerId="LiveId" clId="{47F687B5-37F8-44FC-B135-E1AB27358EDA}" dt="2021-09-26T19:35:00.045" v="8464"/>
          <ac:picMkLst>
            <pc:docMk/>
            <pc:sldMk cId="1133644246" sldId="261"/>
            <ac:picMk id="5" creationId="{2A26D1C4-4ADD-463F-9C22-8A6AEC8D4079}"/>
          </ac:picMkLst>
        </pc:picChg>
      </pc:sldChg>
      <pc:sldChg chg="addSp delSp modSp new mod modAnim">
        <pc:chgData name="K TSQ" userId="1d9b48f1f5b75d98" providerId="LiveId" clId="{47F687B5-37F8-44FC-B135-E1AB27358EDA}" dt="2021-09-26T19:35:01.036" v="8465"/>
        <pc:sldMkLst>
          <pc:docMk/>
          <pc:sldMk cId="1955055478" sldId="262"/>
        </pc:sldMkLst>
        <pc:spChg chg="mod">
          <ac:chgData name="K TSQ" userId="1d9b48f1f5b75d98" providerId="LiveId" clId="{47F687B5-37F8-44FC-B135-E1AB27358EDA}" dt="2021-09-23T09:49:21.032" v="4793" actId="113"/>
          <ac:spMkLst>
            <pc:docMk/>
            <pc:sldMk cId="1955055478" sldId="262"/>
            <ac:spMk id="2" creationId="{5A267DDA-1539-477D-9B5F-37EB3826E6BB}"/>
          </ac:spMkLst>
        </pc:spChg>
        <pc:spChg chg="mod">
          <ac:chgData name="K TSQ" userId="1d9b48f1f5b75d98" providerId="LiveId" clId="{47F687B5-37F8-44FC-B135-E1AB27358EDA}" dt="2021-09-24T16:09:13.574" v="5689" actId="207"/>
          <ac:spMkLst>
            <pc:docMk/>
            <pc:sldMk cId="1955055478" sldId="262"/>
            <ac:spMk id="3" creationId="{F73ACE03-39C6-40E2-9DD9-FBD98C571100}"/>
          </ac:spMkLst>
        </pc:spChg>
        <pc:picChg chg="add del mod ord">
          <ac:chgData name="K TSQ" userId="1d9b48f1f5b75d98" providerId="LiveId" clId="{47F687B5-37F8-44FC-B135-E1AB27358EDA}" dt="2021-09-24T15:54:01.568" v="5249" actId="1076"/>
          <ac:picMkLst>
            <pc:docMk/>
            <pc:sldMk cId="1955055478" sldId="262"/>
            <ac:picMk id="5" creationId="{B2236A57-F4AB-4FB8-9386-2D1DF852C123}"/>
          </ac:picMkLst>
        </pc:picChg>
        <pc:picChg chg="add mod">
          <ac:chgData name="K TSQ" userId="1d9b48f1f5b75d98" providerId="LiveId" clId="{47F687B5-37F8-44FC-B135-E1AB27358EDA}" dt="2021-09-24T16:02:19.281" v="5526" actId="1076"/>
          <ac:picMkLst>
            <pc:docMk/>
            <pc:sldMk cId="1955055478" sldId="262"/>
            <ac:picMk id="6" creationId="{22B6E985-3F23-4B3A-8563-2C88B9B34179}"/>
          </ac:picMkLst>
        </pc:picChg>
        <pc:picChg chg="add mod">
          <ac:chgData name="K TSQ" userId="1d9b48f1f5b75d98" providerId="LiveId" clId="{47F687B5-37F8-44FC-B135-E1AB27358EDA}" dt="2021-09-26T19:35:01.036" v="8465"/>
          <ac:picMkLst>
            <pc:docMk/>
            <pc:sldMk cId="1955055478" sldId="262"/>
            <ac:picMk id="8" creationId="{70A44B43-AC04-484B-8C0F-3C2C550E9D54}"/>
          </ac:picMkLst>
        </pc:picChg>
        <pc:picChg chg="add mod ord modCrop">
          <ac:chgData name="K TSQ" userId="1d9b48f1f5b75d98" providerId="LiveId" clId="{47F687B5-37F8-44FC-B135-E1AB27358EDA}" dt="2021-09-24T15:56:47.015" v="5278" actId="14100"/>
          <ac:picMkLst>
            <pc:docMk/>
            <pc:sldMk cId="1955055478" sldId="262"/>
            <ac:picMk id="10" creationId="{F7673CDF-0945-41EE-8267-F8780051936E}"/>
          </ac:picMkLst>
        </pc:picChg>
        <pc:picChg chg="add mod modCrop">
          <ac:chgData name="K TSQ" userId="1d9b48f1f5b75d98" providerId="LiveId" clId="{47F687B5-37F8-44FC-B135-E1AB27358EDA}" dt="2021-09-24T16:46:10.719" v="6403" actId="1076"/>
          <ac:picMkLst>
            <pc:docMk/>
            <pc:sldMk cId="1955055478" sldId="262"/>
            <ac:picMk id="12" creationId="{3F3AA0E5-3488-4D8E-95E2-F6EC3457E6F7}"/>
          </ac:picMkLst>
        </pc:picChg>
        <pc:inkChg chg="add del">
          <ac:chgData name="K TSQ" userId="1d9b48f1f5b75d98" providerId="LiveId" clId="{47F687B5-37F8-44FC-B135-E1AB27358EDA}" dt="2021-09-23T08:29:20.856" v="3769" actId="9405"/>
          <ac:inkMkLst>
            <pc:docMk/>
            <pc:sldMk cId="1955055478" sldId="262"/>
            <ac:inkMk id="6" creationId="{056A7F43-8F40-4B84-A75D-3F31A6559E71}"/>
          </ac:inkMkLst>
        </pc:inkChg>
        <pc:inkChg chg="add del">
          <ac:chgData name="K TSQ" userId="1d9b48f1f5b75d98" providerId="LiveId" clId="{47F687B5-37F8-44FC-B135-E1AB27358EDA}" dt="2021-09-23T08:29:20.575" v="3768" actId="9405"/>
          <ac:inkMkLst>
            <pc:docMk/>
            <pc:sldMk cId="1955055478" sldId="262"/>
            <ac:inkMk id="7" creationId="{C22111B3-1675-4355-A4F4-C442DDEFF292}"/>
          </ac:inkMkLst>
        </pc:inkChg>
        <pc:inkChg chg="add del">
          <ac:chgData name="K TSQ" userId="1d9b48f1f5b75d98" providerId="LiveId" clId="{47F687B5-37F8-44FC-B135-E1AB27358EDA}" dt="2021-09-23T08:29:24.009" v="3771" actId="9405"/>
          <ac:inkMkLst>
            <pc:docMk/>
            <pc:sldMk cId="1955055478" sldId="262"/>
            <ac:inkMk id="8" creationId="{6BCC402E-1191-4DFB-8BD4-4A9D8B37C08A}"/>
          </ac:inkMkLst>
        </pc:inkChg>
      </pc:sldChg>
      <pc:sldChg chg="addSp delSp modSp new mod addAnim delAnim modAnim">
        <pc:chgData name="K TSQ" userId="1d9b48f1f5b75d98" providerId="LiveId" clId="{47F687B5-37F8-44FC-B135-E1AB27358EDA}" dt="2021-09-26T19:35:05.537" v="8469"/>
        <pc:sldMkLst>
          <pc:docMk/>
          <pc:sldMk cId="3151855806" sldId="263"/>
        </pc:sldMkLst>
        <pc:spChg chg="mod">
          <ac:chgData name="K TSQ" userId="1d9b48f1f5b75d98" providerId="LiveId" clId="{47F687B5-37F8-44FC-B135-E1AB27358EDA}" dt="2021-09-24T16:43:31.245" v="6373" actId="113"/>
          <ac:spMkLst>
            <pc:docMk/>
            <pc:sldMk cId="3151855806" sldId="263"/>
            <ac:spMk id="2" creationId="{208D0E1B-8293-4C83-8D7C-45E02EA08548}"/>
          </ac:spMkLst>
        </pc:spChg>
        <pc:spChg chg="mod">
          <ac:chgData name="K TSQ" userId="1d9b48f1f5b75d98" providerId="LiveId" clId="{47F687B5-37F8-44FC-B135-E1AB27358EDA}" dt="2021-09-25T16:24:19.448" v="7332" actId="20577"/>
          <ac:spMkLst>
            <pc:docMk/>
            <pc:sldMk cId="3151855806" sldId="263"/>
            <ac:spMk id="3" creationId="{1B75D77B-1E39-4174-8452-F76E7A15652B}"/>
          </ac:spMkLst>
        </pc:spChg>
        <pc:grpChg chg="add del mod">
          <ac:chgData name="K TSQ" userId="1d9b48f1f5b75d98" providerId="LiveId" clId="{47F687B5-37F8-44FC-B135-E1AB27358EDA}" dt="2021-09-24T16:10:19.130" v="5714" actId="1076"/>
          <ac:grpSpMkLst>
            <pc:docMk/>
            <pc:sldMk cId="3151855806" sldId="263"/>
            <ac:grpSpMk id="8" creationId="{CF40E226-6F5D-466F-97D0-72D7BADAF4D7}"/>
          </ac:grpSpMkLst>
        </pc:grpChg>
        <pc:grpChg chg="add mod">
          <ac:chgData name="K TSQ" userId="1d9b48f1f5b75d98" providerId="LiveId" clId="{47F687B5-37F8-44FC-B135-E1AB27358EDA}" dt="2021-09-24T16:10:22.571" v="5715" actId="1076"/>
          <ac:grpSpMkLst>
            <pc:docMk/>
            <pc:sldMk cId="3151855806" sldId="263"/>
            <ac:grpSpMk id="13" creationId="{464F1F82-5C31-4FB2-A31A-13235C521023}"/>
          </ac:grpSpMkLst>
        </pc:grpChg>
        <pc:picChg chg="add mod">
          <ac:chgData name="K TSQ" userId="1d9b48f1f5b75d98" providerId="LiveId" clId="{47F687B5-37F8-44FC-B135-E1AB27358EDA}" dt="2021-09-24T16:10:12.065" v="5712" actId="14100"/>
          <ac:picMkLst>
            <pc:docMk/>
            <pc:sldMk cId="3151855806" sldId="263"/>
            <ac:picMk id="5" creationId="{46165DB1-2B61-455D-BF95-0BD13D4AF77C}"/>
          </ac:picMkLst>
        </pc:picChg>
        <pc:picChg chg="add mod">
          <ac:chgData name="K TSQ" userId="1d9b48f1f5b75d98" providerId="LiveId" clId="{47F687B5-37F8-44FC-B135-E1AB27358EDA}" dt="2021-09-24T16:10:14.875" v="5713" actId="14100"/>
          <ac:picMkLst>
            <pc:docMk/>
            <pc:sldMk cId="3151855806" sldId="263"/>
            <ac:picMk id="7" creationId="{044F6B4C-617B-4236-8EDD-82965025815B}"/>
          </ac:picMkLst>
        </pc:picChg>
        <pc:picChg chg="add mod ord">
          <ac:chgData name="K TSQ" userId="1d9b48f1f5b75d98" providerId="LiveId" clId="{47F687B5-37F8-44FC-B135-E1AB27358EDA}" dt="2021-09-24T16:09:31.172" v="5694" actId="14100"/>
          <ac:picMkLst>
            <pc:docMk/>
            <pc:sldMk cId="3151855806" sldId="263"/>
            <ac:picMk id="10" creationId="{8A67B32E-D4E4-409F-AD99-2795C752DDA0}"/>
          </ac:picMkLst>
        </pc:picChg>
        <pc:picChg chg="add mod">
          <ac:chgData name="K TSQ" userId="1d9b48f1f5b75d98" providerId="LiveId" clId="{47F687B5-37F8-44FC-B135-E1AB27358EDA}" dt="2021-09-26T19:35:05.537" v="8469"/>
          <ac:picMkLst>
            <pc:docMk/>
            <pc:sldMk cId="3151855806" sldId="263"/>
            <ac:picMk id="11" creationId="{E6175A0F-6184-451B-96F1-7FF82BC97A3C}"/>
          </ac:picMkLst>
        </pc:picChg>
        <pc:picChg chg="add mod">
          <ac:chgData name="K TSQ" userId="1d9b48f1f5b75d98" providerId="LiveId" clId="{47F687B5-37F8-44FC-B135-E1AB27358EDA}" dt="2021-09-24T16:09:32.584" v="5696" actId="1076"/>
          <ac:picMkLst>
            <pc:docMk/>
            <pc:sldMk cId="3151855806" sldId="263"/>
            <ac:picMk id="12" creationId="{A321A4B4-4443-40C9-84C3-1F1F97DB6EC0}"/>
          </ac:picMkLst>
        </pc:picChg>
        <pc:picChg chg="add mod ord modCrop">
          <ac:chgData name="K TSQ" userId="1d9b48f1f5b75d98" providerId="LiveId" clId="{47F687B5-37F8-44FC-B135-E1AB27358EDA}" dt="2021-09-24T16:43:46.982" v="6374" actId="1076"/>
          <ac:picMkLst>
            <pc:docMk/>
            <pc:sldMk cId="3151855806" sldId="263"/>
            <ac:picMk id="15" creationId="{514D3AC9-12FB-4CB0-9F88-33CD9228917C}"/>
          </ac:picMkLst>
        </pc:picChg>
      </pc:sldChg>
      <pc:sldChg chg="addSp delSp modSp new mod delAnim modAnim">
        <pc:chgData name="K TSQ" userId="1d9b48f1f5b75d98" providerId="LiveId" clId="{47F687B5-37F8-44FC-B135-E1AB27358EDA}" dt="2021-09-26T20:31:56.094" v="10587" actId="1076"/>
        <pc:sldMkLst>
          <pc:docMk/>
          <pc:sldMk cId="1653401381" sldId="264"/>
        </pc:sldMkLst>
        <pc:spChg chg="mod">
          <ac:chgData name="K TSQ" userId="1d9b48f1f5b75d98" providerId="LiveId" clId="{47F687B5-37F8-44FC-B135-E1AB27358EDA}" dt="2021-09-23T09:49:51.095" v="4820" actId="20577"/>
          <ac:spMkLst>
            <pc:docMk/>
            <pc:sldMk cId="1653401381" sldId="264"/>
            <ac:spMk id="2" creationId="{BFA15B64-0EE5-41D7-9E0B-942629D7D62A}"/>
          </ac:spMkLst>
        </pc:spChg>
        <pc:spChg chg="mod">
          <ac:chgData name="K TSQ" userId="1d9b48f1f5b75d98" providerId="LiveId" clId="{47F687B5-37F8-44FC-B135-E1AB27358EDA}" dt="2021-09-24T16:19:06.882" v="5880" actId="20577"/>
          <ac:spMkLst>
            <pc:docMk/>
            <pc:sldMk cId="1653401381" sldId="264"/>
            <ac:spMk id="3" creationId="{4EA5BBC4-A2C9-4D90-A993-651B46F2C1A5}"/>
          </ac:spMkLst>
        </pc:spChg>
        <pc:spChg chg="add mod">
          <ac:chgData name="K TSQ" userId="1d9b48f1f5b75d98" providerId="LiveId" clId="{47F687B5-37F8-44FC-B135-E1AB27358EDA}" dt="2021-09-23T09:25:21.474" v="4605" actId="1076"/>
          <ac:spMkLst>
            <pc:docMk/>
            <pc:sldMk cId="1653401381" sldId="264"/>
            <ac:spMk id="6" creationId="{81A98047-EE75-4A82-AB7E-A2AF1ED2CE7A}"/>
          </ac:spMkLst>
        </pc:spChg>
        <pc:spChg chg="add mod">
          <ac:chgData name="K TSQ" userId="1d9b48f1f5b75d98" providerId="LiveId" clId="{47F687B5-37F8-44FC-B135-E1AB27358EDA}" dt="2021-09-24T16:14:12.470" v="5818" actId="1076"/>
          <ac:spMkLst>
            <pc:docMk/>
            <pc:sldMk cId="1653401381" sldId="264"/>
            <ac:spMk id="12" creationId="{F31DF483-55E5-49D8-B698-0EAAAA3B1DC2}"/>
          </ac:spMkLst>
        </pc:spChg>
        <pc:spChg chg="add del">
          <ac:chgData name="K TSQ" userId="1d9b48f1f5b75d98" providerId="LiveId" clId="{47F687B5-37F8-44FC-B135-E1AB27358EDA}" dt="2021-09-23T09:21:37.737" v="4535" actId="22"/>
          <ac:spMkLst>
            <pc:docMk/>
            <pc:sldMk cId="1653401381" sldId="264"/>
            <ac:spMk id="13" creationId="{3E40D71B-26AC-481E-B5EF-78D2AD7C204A}"/>
          </ac:spMkLst>
        </pc:spChg>
        <pc:spChg chg="add mod">
          <ac:chgData name="K TSQ" userId="1d9b48f1f5b75d98" providerId="LiveId" clId="{47F687B5-37F8-44FC-B135-E1AB27358EDA}" dt="2021-09-26T20:31:56.094" v="10587" actId="1076"/>
          <ac:spMkLst>
            <pc:docMk/>
            <pc:sldMk cId="1653401381" sldId="264"/>
            <ac:spMk id="14" creationId="{A3C0FFF0-E753-4693-8189-FB195A54B76A}"/>
          </ac:spMkLst>
        </pc:spChg>
        <pc:grpChg chg="add mod">
          <ac:chgData name="K TSQ" userId="1d9b48f1f5b75d98" providerId="LiveId" clId="{47F687B5-37F8-44FC-B135-E1AB27358EDA}" dt="2021-09-24T16:18:24.996" v="5877" actId="1076"/>
          <ac:grpSpMkLst>
            <pc:docMk/>
            <pc:sldMk cId="1653401381" sldId="264"/>
            <ac:grpSpMk id="8" creationId="{DB5DAAE6-D1F7-4C41-9D00-15F00C45A8A1}"/>
          </ac:grpSpMkLst>
        </pc:grpChg>
        <pc:grpChg chg="add mod">
          <ac:chgData name="K TSQ" userId="1d9b48f1f5b75d98" providerId="LiveId" clId="{47F687B5-37F8-44FC-B135-E1AB27358EDA}" dt="2021-09-24T16:18:26.508" v="5878" actId="1076"/>
          <ac:grpSpMkLst>
            <pc:docMk/>
            <pc:sldMk cId="1653401381" sldId="264"/>
            <ac:grpSpMk id="13" creationId="{97318334-BE05-42FE-B962-CC1F0A95A017}"/>
          </ac:grpSpMkLst>
        </pc:grpChg>
        <pc:picChg chg="add del mod">
          <ac:chgData name="K TSQ" userId="1d9b48f1f5b75d98" providerId="LiveId" clId="{47F687B5-37F8-44FC-B135-E1AB27358EDA}" dt="2021-09-23T09:18:12.423" v="4432" actId="478"/>
          <ac:picMkLst>
            <pc:docMk/>
            <pc:sldMk cId="1653401381" sldId="264"/>
            <ac:picMk id="5" creationId="{8E1138BF-138C-4136-9632-DF93755FABC0}"/>
          </ac:picMkLst>
        </pc:picChg>
        <pc:picChg chg="add mod">
          <ac:chgData name="K TSQ" userId="1d9b48f1f5b75d98" providerId="LiveId" clId="{47F687B5-37F8-44FC-B135-E1AB27358EDA}" dt="2021-09-23T09:24:40.968" v="4570" actId="1076"/>
          <ac:picMkLst>
            <pc:docMk/>
            <pc:sldMk cId="1653401381" sldId="264"/>
            <ac:picMk id="5" creationId="{D04E9507-89A0-46C3-AA09-0454402263AD}"/>
          </ac:picMkLst>
        </pc:picChg>
        <pc:picChg chg="add mod">
          <ac:chgData name="K TSQ" userId="1d9b48f1f5b75d98" providerId="LiveId" clId="{47F687B5-37F8-44FC-B135-E1AB27358EDA}" dt="2021-09-24T16:16:24.728" v="5851" actId="1076"/>
          <ac:picMkLst>
            <pc:docMk/>
            <pc:sldMk cId="1653401381" sldId="264"/>
            <ac:picMk id="7" creationId="{F166CEB5-0F97-4839-98EE-0B6B7B6C3A63}"/>
          </ac:picMkLst>
        </pc:picChg>
        <pc:picChg chg="add mod">
          <ac:chgData name="K TSQ" userId="1d9b48f1f5b75d98" providerId="LiveId" clId="{47F687B5-37F8-44FC-B135-E1AB27358EDA}" dt="2021-09-24T16:16:24.728" v="5851" actId="1076"/>
          <ac:picMkLst>
            <pc:docMk/>
            <pc:sldMk cId="1653401381" sldId="264"/>
            <ac:picMk id="9" creationId="{FC161E3C-219B-4029-BC96-32A3798BE20C}"/>
          </ac:picMkLst>
        </pc:picChg>
        <pc:picChg chg="add mod">
          <ac:chgData name="K TSQ" userId="1d9b48f1f5b75d98" providerId="LiveId" clId="{47F687B5-37F8-44FC-B135-E1AB27358EDA}" dt="2021-09-23T09:27:43.400" v="4646" actId="164"/>
          <ac:picMkLst>
            <pc:docMk/>
            <pc:sldMk cId="1653401381" sldId="264"/>
            <ac:picMk id="11" creationId="{69913325-1306-494F-92B9-DEDBAC7D3513}"/>
          </ac:picMkLst>
        </pc:picChg>
        <pc:picChg chg="add del mod">
          <ac:chgData name="K TSQ" userId="1d9b48f1f5b75d98" providerId="LiveId" clId="{47F687B5-37F8-44FC-B135-E1AB27358EDA}" dt="2021-09-23T09:21:43.568" v="4536" actId="478"/>
          <ac:picMkLst>
            <pc:docMk/>
            <pc:sldMk cId="1653401381" sldId="264"/>
            <ac:picMk id="11" creationId="{90B10BFD-1D8D-4D5D-9061-6DCAFE2D558A}"/>
          </ac:picMkLst>
        </pc:picChg>
        <pc:picChg chg="add mod">
          <ac:chgData name="K TSQ" userId="1d9b48f1f5b75d98" providerId="LiveId" clId="{47F687B5-37F8-44FC-B135-E1AB27358EDA}" dt="2021-09-26T19:35:07.261" v="8470"/>
          <ac:picMkLst>
            <pc:docMk/>
            <pc:sldMk cId="1653401381" sldId="264"/>
            <ac:picMk id="15" creationId="{6A3B86E0-D894-4FE6-83E4-8B5D7E0817A5}"/>
          </ac:picMkLst>
        </pc:picChg>
      </pc:sldChg>
      <pc:sldChg chg="addSp modSp new mod modAnim">
        <pc:chgData name="K TSQ" userId="1d9b48f1f5b75d98" providerId="LiveId" clId="{47F687B5-37F8-44FC-B135-E1AB27358EDA}" dt="2021-09-26T19:45:17.230" v="9015" actId="207"/>
        <pc:sldMkLst>
          <pc:docMk/>
          <pc:sldMk cId="3400396767" sldId="265"/>
        </pc:sldMkLst>
        <pc:spChg chg="mod">
          <ac:chgData name="K TSQ" userId="1d9b48f1f5b75d98" providerId="LiveId" clId="{47F687B5-37F8-44FC-B135-E1AB27358EDA}" dt="2021-09-26T19:45:17.230" v="9015" actId="207"/>
          <ac:spMkLst>
            <pc:docMk/>
            <pc:sldMk cId="3400396767" sldId="265"/>
            <ac:spMk id="2" creationId="{43A313A4-36F3-44CB-830C-B349CB6B53E6}"/>
          </ac:spMkLst>
        </pc:spChg>
        <pc:spChg chg="mod">
          <ac:chgData name="K TSQ" userId="1d9b48f1f5b75d98" providerId="LiveId" clId="{47F687B5-37F8-44FC-B135-E1AB27358EDA}" dt="2021-09-25T16:20:01.040" v="7253" actId="207"/>
          <ac:spMkLst>
            <pc:docMk/>
            <pc:sldMk cId="3400396767" sldId="265"/>
            <ac:spMk id="3" creationId="{3B87EF7D-A4CD-4EC8-9BCF-C52CD7CACAC5}"/>
          </ac:spMkLst>
        </pc:spChg>
        <pc:spChg chg="add mod">
          <ac:chgData name="K TSQ" userId="1d9b48f1f5b75d98" providerId="LiveId" clId="{47F687B5-37F8-44FC-B135-E1AB27358EDA}" dt="2021-09-25T16:20:07.287" v="7254"/>
          <ac:spMkLst>
            <pc:docMk/>
            <pc:sldMk cId="3400396767" sldId="265"/>
            <ac:spMk id="6" creationId="{9D054CDF-F24B-47AE-BB24-FFD104ECAB50}"/>
          </ac:spMkLst>
        </pc:spChg>
        <pc:spChg chg="add mod">
          <ac:chgData name="K TSQ" userId="1d9b48f1f5b75d98" providerId="LiveId" clId="{47F687B5-37F8-44FC-B135-E1AB27358EDA}" dt="2021-09-25T16:20:08.848" v="7256" actId="27636"/>
          <ac:spMkLst>
            <pc:docMk/>
            <pc:sldMk cId="3400396767" sldId="265"/>
            <ac:spMk id="7" creationId="{2FB6E34D-5F3A-4C04-B34D-9D78680BAC72}"/>
          </ac:spMkLst>
        </pc:spChg>
        <pc:picChg chg="add mod modCrop">
          <ac:chgData name="K TSQ" userId="1d9b48f1f5b75d98" providerId="LiveId" clId="{47F687B5-37F8-44FC-B135-E1AB27358EDA}" dt="2021-09-25T16:02:58.328" v="6716" actId="1036"/>
          <ac:picMkLst>
            <pc:docMk/>
            <pc:sldMk cId="3400396767" sldId="265"/>
            <ac:picMk id="5" creationId="{2A6E9F3E-DF3A-4A13-91C9-B6AFD3428EC2}"/>
          </ac:picMkLst>
        </pc:picChg>
        <pc:picChg chg="add mod">
          <ac:chgData name="K TSQ" userId="1d9b48f1f5b75d98" providerId="LiveId" clId="{47F687B5-37F8-44FC-B135-E1AB27358EDA}" dt="2021-09-25T16:02:58.328" v="6716" actId="1036"/>
          <ac:picMkLst>
            <pc:docMk/>
            <pc:sldMk cId="3400396767" sldId="265"/>
            <ac:picMk id="9" creationId="{E88F36DB-B512-40F5-9D16-4764BB504DDD}"/>
          </ac:picMkLst>
        </pc:picChg>
        <pc:picChg chg="add mod">
          <ac:chgData name="K TSQ" userId="1d9b48f1f5b75d98" providerId="LiveId" clId="{47F687B5-37F8-44FC-B135-E1AB27358EDA}" dt="2021-09-26T19:35:02.805" v="8466"/>
          <ac:picMkLst>
            <pc:docMk/>
            <pc:sldMk cId="3400396767" sldId="265"/>
            <ac:picMk id="10" creationId="{8816F952-F044-4AAE-8B46-E29EB00B4243}"/>
          </ac:picMkLst>
        </pc:picChg>
        <pc:picChg chg="add mod">
          <ac:chgData name="K TSQ" userId="1d9b48f1f5b75d98" providerId="LiveId" clId="{47F687B5-37F8-44FC-B135-E1AB27358EDA}" dt="2021-09-25T16:02:58.328" v="6716" actId="1036"/>
          <ac:picMkLst>
            <pc:docMk/>
            <pc:sldMk cId="3400396767" sldId="265"/>
            <ac:picMk id="11" creationId="{0B845987-DC70-4DB9-93C2-17370098630B}"/>
          </ac:picMkLst>
        </pc:picChg>
      </pc:sldChg>
      <pc:sldChg chg="addSp delSp modSp new mod modAnim">
        <pc:chgData name="K TSQ" userId="1d9b48f1f5b75d98" providerId="LiveId" clId="{47F687B5-37F8-44FC-B135-E1AB27358EDA}" dt="2021-09-26T20:31:37.073" v="10586" actId="20577"/>
        <pc:sldMkLst>
          <pc:docMk/>
          <pc:sldMk cId="227690012" sldId="266"/>
        </pc:sldMkLst>
        <pc:spChg chg="del mod">
          <ac:chgData name="K TSQ" userId="1d9b48f1f5b75d98" providerId="LiveId" clId="{47F687B5-37F8-44FC-B135-E1AB27358EDA}" dt="2021-09-26T19:50:45.439" v="9852" actId="478"/>
          <ac:spMkLst>
            <pc:docMk/>
            <pc:sldMk cId="227690012" sldId="266"/>
            <ac:spMk id="2" creationId="{A445F8E7-A77F-489F-A947-AB2FB5C33DD7}"/>
          </ac:spMkLst>
        </pc:spChg>
        <pc:spChg chg="mod">
          <ac:chgData name="K TSQ" userId="1d9b48f1f5b75d98" providerId="LiveId" clId="{47F687B5-37F8-44FC-B135-E1AB27358EDA}" dt="2021-09-26T20:31:37.073" v="10586" actId="20577"/>
          <ac:spMkLst>
            <pc:docMk/>
            <pc:sldMk cId="227690012" sldId="266"/>
            <ac:spMk id="3" creationId="{43D165EE-2192-4EB1-B776-44CBDA5E5E80}"/>
          </ac:spMkLst>
        </pc:spChg>
        <pc:spChg chg="add del mod">
          <ac:chgData name="K TSQ" userId="1d9b48f1f5b75d98" providerId="LiveId" clId="{47F687B5-37F8-44FC-B135-E1AB27358EDA}" dt="2021-09-26T19:50:41.016" v="9851" actId="21"/>
          <ac:spMkLst>
            <pc:docMk/>
            <pc:sldMk cId="227690012" sldId="266"/>
            <ac:spMk id="4" creationId="{F91AA6AC-04C6-4D49-A400-E8BB4825449A}"/>
          </ac:spMkLst>
        </pc:spChg>
        <pc:spChg chg="add del mod">
          <ac:chgData name="K TSQ" userId="1d9b48f1f5b75d98" providerId="LiveId" clId="{47F687B5-37F8-44FC-B135-E1AB27358EDA}" dt="2021-09-26T19:50:47.281" v="9854" actId="478"/>
          <ac:spMkLst>
            <pc:docMk/>
            <pc:sldMk cId="227690012" sldId="266"/>
            <ac:spMk id="8" creationId="{F72FB599-07A6-414F-8E00-20F4823C01F1}"/>
          </ac:spMkLst>
        </pc:spChg>
        <pc:spChg chg="add mod">
          <ac:chgData name="K TSQ" userId="1d9b48f1f5b75d98" providerId="LiveId" clId="{47F687B5-37F8-44FC-B135-E1AB27358EDA}" dt="2021-09-26T19:50:51.170" v="9855" actId="207"/>
          <ac:spMkLst>
            <pc:docMk/>
            <pc:sldMk cId="227690012" sldId="266"/>
            <ac:spMk id="10" creationId="{25F5B3E3-1996-48E5-80DA-CC11A519F10D}"/>
          </ac:spMkLst>
        </pc:spChg>
        <pc:picChg chg="add del mod">
          <ac:chgData name="K TSQ" userId="1d9b48f1f5b75d98" providerId="LiveId" clId="{47F687B5-37F8-44FC-B135-E1AB27358EDA}" dt="2021-09-25T16:06:18.887" v="6801" actId="478"/>
          <ac:picMkLst>
            <pc:docMk/>
            <pc:sldMk cId="227690012" sldId="266"/>
            <ac:picMk id="5" creationId="{3B47604E-6622-48CD-A0BE-F0FF851D8A89}"/>
          </ac:picMkLst>
        </pc:picChg>
        <pc:picChg chg="add mod">
          <ac:chgData name="K TSQ" userId="1d9b48f1f5b75d98" providerId="LiveId" clId="{47F687B5-37F8-44FC-B135-E1AB27358EDA}" dt="2021-09-26T19:35:04.646" v="8468"/>
          <ac:picMkLst>
            <pc:docMk/>
            <pc:sldMk cId="227690012" sldId="266"/>
            <ac:picMk id="6" creationId="{132EA56D-09A5-4B8B-8033-557E7A38580A}"/>
          </ac:picMkLst>
        </pc:picChg>
        <pc:picChg chg="add mod">
          <ac:chgData name="K TSQ" userId="1d9b48f1f5b75d98" providerId="LiveId" clId="{47F687B5-37F8-44FC-B135-E1AB27358EDA}" dt="2021-09-25T16:12:17.458" v="7063" actId="1037"/>
          <ac:picMkLst>
            <pc:docMk/>
            <pc:sldMk cId="227690012" sldId="266"/>
            <ac:picMk id="7" creationId="{022D1BAB-A514-4E74-8336-BA6BC9F7D451}"/>
          </ac:picMkLst>
        </pc:picChg>
        <pc:picChg chg="add mod">
          <ac:chgData name="K TSQ" userId="1d9b48f1f5b75d98" providerId="LiveId" clId="{47F687B5-37F8-44FC-B135-E1AB27358EDA}" dt="2021-09-25T16:12:17.458" v="7063" actId="1037"/>
          <ac:picMkLst>
            <pc:docMk/>
            <pc:sldMk cId="227690012" sldId="266"/>
            <ac:picMk id="9" creationId="{766D59D1-EC25-4F8F-B71A-6C7B8EA4FAA9}"/>
          </ac:picMkLst>
        </pc:picChg>
      </pc:sldChg>
      <pc:sldChg chg="addSp delSp modSp new mod modAnim">
        <pc:chgData name="K TSQ" userId="1d9b48f1f5b75d98" providerId="LiveId" clId="{47F687B5-37F8-44FC-B135-E1AB27358EDA}" dt="2021-09-26T20:31:23.500" v="10580" actId="113"/>
        <pc:sldMkLst>
          <pc:docMk/>
          <pc:sldMk cId="1511148331" sldId="267"/>
        </pc:sldMkLst>
        <pc:spChg chg="add del mod">
          <ac:chgData name="K TSQ" userId="1d9b48f1f5b75d98" providerId="LiveId" clId="{47F687B5-37F8-44FC-B135-E1AB27358EDA}" dt="2021-09-26T19:50:04.084" v="9846" actId="207"/>
          <ac:spMkLst>
            <pc:docMk/>
            <pc:sldMk cId="1511148331" sldId="267"/>
            <ac:spMk id="2" creationId="{2421D682-771F-44B9-8969-828056D531FC}"/>
          </ac:spMkLst>
        </pc:spChg>
        <pc:spChg chg="mod">
          <ac:chgData name="K TSQ" userId="1d9b48f1f5b75d98" providerId="LiveId" clId="{47F687B5-37F8-44FC-B135-E1AB27358EDA}" dt="2021-09-26T20:31:20.669" v="10576" actId="113"/>
          <ac:spMkLst>
            <pc:docMk/>
            <pc:sldMk cId="1511148331" sldId="267"/>
            <ac:spMk id="3" creationId="{62044714-FD22-4333-A93B-E6D54B762791}"/>
          </ac:spMkLst>
        </pc:spChg>
        <pc:spChg chg="add mod">
          <ac:chgData name="K TSQ" userId="1d9b48f1f5b75d98" providerId="LiveId" clId="{47F687B5-37F8-44FC-B135-E1AB27358EDA}" dt="2021-09-26T20:31:22.208" v="10578" actId="113"/>
          <ac:spMkLst>
            <pc:docMk/>
            <pc:sldMk cId="1511148331" sldId="267"/>
            <ac:spMk id="4" creationId="{BD9ECE45-5DE5-44C3-B5E6-2A890E3B37AC}"/>
          </ac:spMkLst>
        </pc:spChg>
        <pc:spChg chg="add del mod">
          <ac:chgData name="K TSQ" userId="1d9b48f1f5b75d98" providerId="LiveId" clId="{47F687B5-37F8-44FC-B135-E1AB27358EDA}" dt="2021-09-26T19:45:19.346" v="9017" actId="33987"/>
          <ac:spMkLst>
            <pc:docMk/>
            <pc:sldMk cId="1511148331" sldId="267"/>
            <ac:spMk id="5" creationId="{8C1FE35D-C8F0-4972-AA6D-B248420CB61E}"/>
          </ac:spMkLst>
        </pc:spChg>
        <pc:spChg chg="add del mod">
          <ac:chgData name="K TSQ" userId="1d9b48f1f5b75d98" providerId="LiveId" clId="{47F687B5-37F8-44FC-B135-E1AB27358EDA}" dt="2021-09-25T16:14:17.529" v="7165"/>
          <ac:spMkLst>
            <pc:docMk/>
            <pc:sldMk cId="1511148331" sldId="267"/>
            <ac:spMk id="5" creationId="{C3401AE3-2F37-4742-811A-00250C99E739}"/>
          </ac:spMkLst>
        </pc:spChg>
        <pc:spChg chg="add mod">
          <ac:chgData name="K TSQ" userId="1d9b48f1f5b75d98" providerId="LiveId" clId="{47F687B5-37F8-44FC-B135-E1AB27358EDA}" dt="2021-09-26T20:31:23.500" v="10580" actId="113"/>
          <ac:spMkLst>
            <pc:docMk/>
            <pc:sldMk cId="1511148331" sldId="267"/>
            <ac:spMk id="6" creationId="{7157471A-FBA6-4F90-A687-6994C44CC345}"/>
          </ac:spMkLst>
        </pc:spChg>
        <pc:spChg chg="add del mod">
          <ac:chgData name="K TSQ" userId="1d9b48f1f5b75d98" providerId="LiveId" clId="{47F687B5-37F8-44FC-B135-E1AB27358EDA}" dt="2021-09-26T19:47:58.423" v="9552" actId="33987"/>
          <ac:spMkLst>
            <pc:docMk/>
            <pc:sldMk cId="1511148331" sldId="267"/>
            <ac:spMk id="7" creationId="{9DD03B42-0418-4A47-827D-D82B69EBAF95}"/>
          </ac:spMkLst>
        </pc:spChg>
        <pc:spChg chg="add del mod">
          <ac:chgData name="K TSQ" userId="1d9b48f1f5b75d98" providerId="LiveId" clId="{47F687B5-37F8-44FC-B135-E1AB27358EDA}" dt="2021-09-26T19:47:51.886" v="9543" actId="478"/>
          <ac:spMkLst>
            <pc:docMk/>
            <pc:sldMk cId="1511148331" sldId="267"/>
            <ac:spMk id="13" creationId="{DBE9FADD-1547-4C3B-A38D-548757315E44}"/>
          </ac:spMkLst>
        </pc:spChg>
        <pc:spChg chg="add del mod">
          <ac:chgData name="K TSQ" userId="1d9b48f1f5b75d98" providerId="LiveId" clId="{47F687B5-37F8-44FC-B135-E1AB27358EDA}" dt="2021-09-26T19:47:51.447" v="9542"/>
          <ac:spMkLst>
            <pc:docMk/>
            <pc:sldMk cId="1511148331" sldId="267"/>
            <ac:spMk id="14" creationId="{A6F526BF-1BE3-4580-8450-7883AADE139F}"/>
          </ac:spMkLst>
        </pc:spChg>
        <pc:spChg chg="add del mod">
          <ac:chgData name="K TSQ" userId="1d9b48f1f5b75d98" providerId="LiveId" clId="{47F687B5-37F8-44FC-B135-E1AB27358EDA}" dt="2021-09-26T19:49:58.472" v="9845" actId="33987"/>
          <ac:spMkLst>
            <pc:docMk/>
            <pc:sldMk cId="1511148331" sldId="267"/>
            <ac:spMk id="15" creationId="{D535FDD0-2FA0-44E2-BBBD-1A110A6A7112}"/>
          </ac:spMkLst>
        </pc:spChg>
        <pc:spChg chg="add del mod">
          <ac:chgData name="K TSQ" userId="1d9b48f1f5b75d98" providerId="LiveId" clId="{47F687B5-37F8-44FC-B135-E1AB27358EDA}" dt="2021-09-26T19:49:58.022" v="9844" actId="33987"/>
          <ac:spMkLst>
            <pc:docMk/>
            <pc:sldMk cId="1511148331" sldId="267"/>
            <ac:spMk id="16" creationId="{2229A965-C040-4AE9-A09F-34FA08894D81}"/>
          </ac:spMkLst>
        </pc:spChg>
        <pc:spChg chg="add del mod">
          <ac:chgData name="K TSQ" userId="1d9b48f1f5b75d98" providerId="LiveId" clId="{47F687B5-37F8-44FC-B135-E1AB27358EDA}" dt="2021-09-26T19:49:55.308" v="9839" actId="478"/>
          <ac:spMkLst>
            <pc:docMk/>
            <pc:sldMk cId="1511148331" sldId="267"/>
            <ac:spMk id="18" creationId="{5C500862-1E71-4FB7-BC2D-6811D0944990}"/>
          </ac:spMkLst>
        </pc:spChg>
        <pc:spChg chg="add del mod">
          <ac:chgData name="K TSQ" userId="1d9b48f1f5b75d98" providerId="LiveId" clId="{47F687B5-37F8-44FC-B135-E1AB27358EDA}" dt="2021-09-26T19:49:54.931" v="9838"/>
          <ac:spMkLst>
            <pc:docMk/>
            <pc:sldMk cId="1511148331" sldId="267"/>
            <ac:spMk id="19" creationId="{436E2670-3E0A-4E69-8F9F-33A896FCF963}"/>
          </ac:spMkLst>
        </pc:spChg>
        <pc:picChg chg="add mod">
          <ac:chgData name="K TSQ" userId="1d9b48f1f5b75d98" providerId="LiveId" clId="{47F687B5-37F8-44FC-B135-E1AB27358EDA}" dt="2021-09-25T16:18:29.927" v="7246" actId="14100"/>
          <ac:picMkLst>
            <pc:docMk/>
            <pc:sldMk cId="1511148331" sldId="267"/>
            <ac:picMk id="8" creationId="{D0354AAE-6C27-4CCF-932E-C79CE8BAD901}"/>
          </ac:picMkLst>
        </pc:picChg>
        <pc:picChg chg="add mod">
          <ac:chgData name="K TSQ" userId="1d9b48f1f5b75d98" providerId="LiveId" clId="{47F687B5-37F8-44FC-B135-E1AB27358EDA}" dt="2021-09-26T19:35:03.960" v="8467"/>
          <ac:picMkLst>
            <pc:docMk/>
            <pc:sldMk cId="1511148331" sldId="267"/>
            <ac:picMk id="9" creationId="{F8E208A9-4BF5-4EA8-A4B0-A072BEA05FC5}"/>
          </ac:picMkLst>
        </pc:picChg>
        <pc:picChg chg="add mod">
          <ac:chgData name="K TSQ" userId="1d9b48f1f5b75d98" providerId="LiveId" clId="{47F687B5-37F8-44FC-B135-E1AB27358EDA}" dt="2021-09-25T16:18:29.927" v="7246" actId="14100"/>
          <ac:picMkLst>
            <pc:docMk/>
            <pc:sldMk cId="1511148331" sldId="267"/>
            <ac:picMk id="10" creationId="{C89996EA-D355-4FD9-8A76-160C3E389FEA}"/>
          </ac:picMkLst>
        </pc:picChg>
        <pc:picChg chg="add mod">
          <ac:chgData name="K TSQ" userId="1d9b48f1f5b75d98" providerId="LiveId" clId="{47F687B5-37F8-44FC-B135-E1AB27358EDA}" dt="2021-09-25T16:18:29.927" v="7246" actId="14100"/>
          <ac:picMkLst>
            <pc:docMk/>
            <pc:sldMk cId="1511148331" sldId="267"/>
            <ac:picMk id="12" creationId="{149A12B7-7286-4225-A409-26D0B9EA7BF8}"/>
          </ac:picMkLst>
        </pc:picChg>
      </pc:sldChg>
      <pc:sldChg chg="addSp modSp new mod">
        <pc:chgData name="K TSQ" userId="1d9b48f1f5b75d98" providerId="LiveId" clId="{47F687B5-37F8-44FC-B135-E1AB27358EDA}" dt="2021-09-26T20:04:22.912" v="10057" actId="20577"/>
        <pc:sldMkLst>
          <pc:docMk/>
          <pc:sldMk cId="884705713" sldId="268"/>
        </pc:sldMkLst>
        <pc:spChg chg="mod">
          <ac:chgData name="K TSQ" userId="1d9b48f1f5b75d98" providerId="LiveId" clId="{47F687B5-37F8-44FC-B135-E1AB27358EDA}" dt="2021-09-26T19:21:53.733" v="7341" actId="113"/>
          <ac:spMkLst>
            <pc:docMk/>
            <pc:sldMk cId="884705713" sldId="268"/>
            <ac:spMk id="2" creationId="{2C7F7C3D-B8B3-4190-9E8A-46925CFA8DE2}"/>
          </ac:spMkLst>
        </pc:spChg>
        <pc:spChg chg="mod">
          <ac:chgData name="K TSQ" userId="1d9b48f1f5b75d98" providerId="LiveId" clId="{47F687B5-37F8-44FC-B135-E1AB27358EDA}" dt="2021-09-26T20:04:22.912" v="10057" actId="20577"/>
          <ac:spMkLst>
            <pc:docMk/>
            <pc:sldMk cId="884705713" sldId="268"/>
            <ac:spMk id="3" creationId="{2335EB29-B4C5-404B-B0FE-9352E365E075}"/>
          </ac:spMkLst>
        </pc:spChg>
        <pc:picChg chg="add mod">
          <ac:chgData name="K TSQ" userId="1d9b48f1f5b75d98" providerId="LiveId" clId="{47F687B5-37F8-44FC-B135-E1AB27358EDA}" dt="2021-09-26T19:34:49.213" v="8458" actId="1076"/>
          <ac:picMkLst>
            <pc:docMk/>
            <pc:sldMk cId="884705713" sldId="268"/>
            <ac:picMk id="4" creationId="{9E59F130-B992-4FF9-9F01-13C434A8A3C1}"/>
          </ac:picMkLst>
        </pc:picChg>
      </pc:sldChg>
      <pc:sldChg chg="addSp modSp new mod modAnim">
        <pc:chgData name="K TSQ" userId="1d9b48f1f5b75d98" providerId="LiveId" clId="{47F687B5-37F8-44FC-B135-E1AB27358EDA}" dt="2021-09-26T20:29:02.678" v="10570"/>
        <pc:sldMkLst>
          <pc:docMk/>
          <pc:sldMk cId="3889211325" sldId="269"/>
        </pc:sldMkLst>
        <pc:spChg chg="mod">
          <ac:chgData name="K TSQ" userId="1d9b48f1f5b75d98" providerId="LiveId" clId="{47F687B5-37F8-44FC-B135-E1AB27358EDA}" dt="2021-09-26T20:27:08.187" v="10558" actId="403"/>
          <ac:spMkLst>
            <pc:docMk/>
            <pc:sldMk cId="3889211325" sldId="269"/>
            <ac:spMk id="2" creationId="{0F7FDB2E-485E-40BC-8D89-9EAABC0C23E7}"/>
          </ac:spMkLst>
        </pc:spChg>
        <pc:spChg chg="mod">
          <ac:chgData name="K TSQ" userId="1d9b48f1f5b75d98" providerId="LiveId" clId="{47F687B5-37F8-44FC-B135-E1AB27358EDA}" dt="2021-09-26T20:28:10.160" v="10568" actId="20577"/>
          <ac:spMkLst>
            <pc:docMk/>
            <pc:sldMk cId="3889211325" sldId="269"/>
            <ac:spMk id="3" creationId="{BFA9B6BF-883C-47C3-A04D-D2B787A500E7}"/>
          </ac:spMkLst>
        </pc:spChg>
        <pc:spChg chg="add mod">
          <ac:chgData name="K TSQ" userId="1d9b48f1f5b75d98" providerId="LiveId" clId="{47F687B5-37F8-44FC-B135-E1AB27358EDA}" dt="2021-09-26T20:28:12.184" v="10569" actId="20577"/>
          <ac:spMkLst>
            <pc:docMk/>
            <pc:sldMk cId="3889211325" sldId="269"/>
            <ac:spMk id="4" creationId="{664B31D3-4A04-46FC-ACD5-342660C763E0}"/>
          </ac:spMkLst>
        </pc:spChg>
        <pc:picChg chg="add mod">
          <ac:chgData name="K TSQ" userId="1d9b48f1f5b75d98" providerId="LiveId" clId="{47F687B5-37F8-44FC-B135-E1AB27358EDA}" dt="2021-09-26T20:29:02.678" v="10570"/>
          <ac:picMkLst>
            <pc:docMk/>
            <pc:sldMk cId="3889211325" sldId="269"/>
            <ac:picMk id="5" creationId="{8DEBFB25-9A18-4316-84B3-A54F74ED9257}"/>
          </ac:picMkLst>
        </pc:picChg>
      </pc:sldChg>
      <pc:sldMasterChg chg="setBg">
        <pc:chgData name="K TSQ" userId="1d9b48f1f5b75d98" providerId="LiveId" clId="{47F687B5-37F8-44FC-B135-E1AB27358EDA}" dt="2021-09-22T13:26:46.581" v="42"/>
        <pc:sldMasterMkLst>
          <pc:docMk/>
          <pc:sldMasterMk cId="52046411" sldId="2147483648"/>
        </pc:sldMasterMkLst>
      </pc:sldMasterChg>
    </pc:docChg>
  </pc:docChgLst>
  <pc:docChgLst>
    <pc:chgData name="K TSQ" userId="1d9b48f1f5b75d98" providerId="LiveId" clId="{2B91C9A2-CE1D-EF41-850C-63F826C9D647}"/>
    <pc:docChg chg="modSld">
      <pc:chgData name="K TSQ" userId="1d9b48f1f5b75d98" providerId="LiveId" clId="{2B91C9A2-CE1D-EF41-850C-63F826C9D647}" dt="2021-09-26T16:56:18.224" v="0"/>
      <pc:docMkLst>
        <pc:docMk/>
      </pc:docMkLst>
      <pc:sldChg chg="modAnim">
        <pc:chgData name="K TSQ" userId="1d9b48f1f5b75d98" providerId="LiveId" clId="{2B91C9A2-CE1D-EF41-850C-63F826C9D647}" dt="2021-09-26T16:56:18.224" v="0"/>
        <pc:sldMkLst>
          <pc:docMk/>
          <pc:sldMk cId="1747440199" sldId="257"/>
        </pc:sldMkLst>
      </pc:sldChg>
    </pc:docChg>
  </pc:docChgLst>
  <pc:docChgLst>
    <pc:chgData name="K TSQ" userId="1d9b48f1f5b75d98" providerId="LiveId" clId="{121328AF-2F53-4565-8C48-48B14EF164BA}"/>
    <pc:docChg chg="mod">
      <pc:chgData name="K TSQ" userId="1d9b48f1f5b75d98" providerId="LiveId" clId="{121328AF-2F53-4565-8C48-48B14EF164BA}" dt="2021-09-27T15:59:17.305" v="0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E0EC5-BD5D-49F7-8843-0B8620CB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449747-5B9A-4FD9-BE79-0068E738E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D0F6D8-85B7-4355-9FBA-E7F2E54B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89FCDF-E624-4AE3-9A27-831885D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4E0ADE-70DF-4457-9F74-89658A19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60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E79D4-B8A9-4560-B55F-513A5E7C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21A51D-F755-49BD-A413-346A30CAB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454100-0779-4347-9E1D-A22C81D9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137621-93F6-4538-9091-55354B2EC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34C21A-5E88-4925-B1AB-71B7D3E6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52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DD337C-3051-45D7-9C60-4654BAFDB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3CB464-418F-43A7-B849-BC9C9CA03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C19326-ECD5-41D5-B96B-782607DF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F8A34-1E9C-4D8C-8E51-CA3A7371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E99C77-87F9-40ED-8ACC-4F0EDA8D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74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30649-95EB-4A67-8BE4-0ABD1826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F2118-F303-4D3E-894D-BA7C40FB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5CF577-A47F-48E7-BA98-193E9F30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59B085-92F9-46CD-A0C2-4C6A3DF04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5C57D9-E8A4-4CB0-BABB-D0EC6FEF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22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33292-C57F-47AC-B696-B6ADAB02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35126F-864E-46A9-B8BA-2D56FF8E1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D20679-011B-45C2-82B2-4AC44CB6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F6870-CDDE-4ADE-B512-6176DE238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F52F8-64D1-4139-8427-A3520DC7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00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21254-E946-46BE-A1CC-410F1E482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B37BB9-2BA9-4CAC-B32F-B798375F4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7879A-C4ED-4E2D-9589-9CA911908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395367-A635-498D-AB82-92175FBF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567269-20F1-4920-86A2-DA4F96E7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A4CA6-937C-4441-B45A-560D721A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9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A4D12-B1BF-4EC4-9C8D-D8D2EA97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AB148F-C581-47C5-82CC-66054393E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33A642-B722-40FC-AF84-F012661FB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F4CE8C-862E-42FD-87B6-931B8D4FB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DE4273-56EE-405A-82CF-6AF421D10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03BDB8-A124-4250-8037-A73ABADB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1D819A-8BDE-4AF7-83B4-73316FD6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969F90-094C-41D4-B3E1-F52110EB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52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4D232-E478-46F7-A9B2-1945C2725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F53A02-BE6A-461C-AE27-067205B9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E949D1-1398-433F-B4D8-52E312B2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D1F483-14FC-428D-9A79-9739784B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69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64420E-9938-4203-8F61-1CD59A02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546361-D73E-4300-943F-F6E4EFDC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D525D9-EA66-4205-BFB7-588ACBC5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11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247B0-ABAA-4F3B-9900-74ED6EEE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D18DA6-4240-4748-B49E-F6239A4C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3A9D98-27C8-4C79-885E-73A70AF24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CD814E-3935-48E4-BF8E-C7EEBA5A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C753F3-E3C3-474C-91FA-86346EAD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6E04A7-DB11-4963-8AB2-183AC2B6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91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12787-2DCF-47D7-9A13-81A19C8B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60605C-CED6-4454-BCC7-F7DC30EC8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3041D6-BB36-4713-ABC5-1F7E26E6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6A0BD8-5648-40BA-99C3-B826E5378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632B25-F23B-45E8-9CEC-690F1316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4E26C8-30C7-40C4-A173-58527D2E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74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34C902-D33B-49F8-BCAC-D7BD51F14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B77287-81B6-4E3F-A0F2-6CB169404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DA293-D242-4C2C-8200-4436416A4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E5E14-BDFE-41D9-9B36-3FD58ECBEE1A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2D99FA-6E14-4B87-AF9D-12BE0450E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F0AF2C-F91D-4B78-8AB3-4FDBF4238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22BF2-8BF3-4E0F-A064-9D31C9CACD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46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ogldev.org/index.html" TargetMode="External"/><Relationship Id="rId7" Type="http://schemas.openxmlformats.org/officeDocument/2006/relationships/image" Target="../media/image30.png"/><Relationship Id="rId12" Type="http://schemas.microsoft.com/office/2007/relationships/hdphoto" Target="../media/hdphoto2.wdp"/><Relationship Id="rId2" Type="http://schemas.openxmlformats.org/officeDocument/2006/relationships/hyperlink" Target="https://learnopengl-c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.png"/><Relationship Id="rId5" Type="http://schemas.openxmlformats.org/officeDocument/2006/relationships/image" Target="../media/image28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vidia.com/en-us/geforce/rtx/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disqus.com/by/disqus_6eCLsJm3XX/" TargetMode="External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hyperlink" Target="https://gitee.com/Kpure1000/CSUGL/issues/I4BZ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97884C-D9D2-4B95-9914-629BFF2B5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22176" b="54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508971-4605-41DD-9934-138957AD9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45685"/>
            <a:ext cx="9144000" cy="1766628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FFFF"/>
                </a:solidFill>
              </a:rPr>
              <a:t>现代计算机图形学基础</a:t>
            </a:r>
            <a:br>
              <a:rPr lang="en-US" altLang="zh-CN" b="1" dirty="0">
                <a:solidFill>
                  <a:srgbClr val="FFFFFF"/>
                </a:solidFill>
              </a:rPr>
            </a:br>
            <a:r>
              <a:rPr lang="zh-CN" altLang="en-US" sz="3600" b="1" dirty="0">
                <a:solidFill>
                  <a:srgbClr val="FFFFFF"/>
                </a:solidFill>
              </a:rPr>
              <a:t>夏佳志</a:t>
            </a:r>
            <a:endParaRPr lang="zh-CN" altLang="en-US" sz="4800" b="1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B28973-E7B7-4154-AD00-BBBF79DD0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67975"/>
            <a:ext cx="9144000" cy="189849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</a:rPr>
              <a:t>基于</a:t>
            </a:r>
            <a:r>
              <a:rPr lang="en-US" altLang="zh-CN" sz="3600" dirty="0">
                <a:solidFill>
                  <a:srgbClr val="FFFFFF"/>
                </a:solidFill>
              </a:rPr>
              <a:t>OpenGL</a:t>
            </a:r>
            <a:r>
              <a:rPr lang="zh-CN" altLang="en-US" sz="3600" dirty="0">
                <a:solidFill>
                  <a:srgbClr val="FFFFFF"/>
                </a:solidFill>
              </a:rPr>
              <a:t>的可编程渲染管线</a:t>
            </a:r>
            <a:endParaRPr lang="en-US" altLang="zh-CN" sz="3600" dirty="0">
              <a:solidFill>
                <a:srgbClr val="FFFFFF"/>
              </a:solidFill>
            </a:endParaRPr>
          </a:p>
          <a:p>
            <a:br>
              <a:rPr lang="en-US" altLang="zh-CN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课程</a:t>
            </a:r>
            <a:r>
              <a:rPr lang="en-US" altLang="zh-CN" dirty="0">
                <a:solidFill>
                  <a:srgbClr val="FFFFFF"/>
                </a:solidFill>
              </a:rPr>
              <a:t>1</a:t>
            </a:r>
            <a:r>
              <a:rPr lang="zh-CN" altLang="en-US" dirty="0">
                <a:solidFill>
                  <a:srgbClr val="FFFFFF"/>
                </a:solidFill>
              </a:rPr>
              <a:t>：</a:t>
            </a:r>
            <a:r>
              <a:rPr lang="en-US" altLang="zh-CN" dirty="0">
                <a:solidFill>
                  <a:srgbClr val="FFFFFF"/>
                </a:solidFill>
              </a:rPr>
              <a:t>OpenGL</a:t>
            </a:r>
            <a:r>
              <a:rPr lang="zh-CN" altLang="en-US" dirty="0">
                <a:solidFill>
                  <a:srgbClr val="FFFFFF"/>
                </a:solidFill>
              </a:rPr>
              <a:t>环境搭建</a:t>
            </a:r>
            <a:endParaRPr lang="en-US" altLang="zh-CN" dirty="0">
              <a:solidFill>
                <a:srgbClr val="FFFFFF"/>
              </a:solidFill>
            </a:endParaRPr>
          </a:p>
          <a:p>
            <a:r>
              <a:rPr lang="zh-CN" altLang="en-US" sz="2000" dirty="0">
                <a:solidFill>
                  <a:srgbClr val="FFFFFF"/>
                </a:solidFill>
              </a:rPr>
              <a:t>助教：匡涂上青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C5FB33-1635-409D-8732-886DE2CF45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2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1D682-771F-44B9-8969-828056D531F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177800" dist="38100" dir="5880000" algn="t" rotWithShape="0">
              <a:prstClr val="black"/>
            </a:outerShdw>
          </a:effectLst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Shadow</a:t>
            </a:r>
            <a:r>
              <a:rPr lang="en-US" altLang="zh-CN" b="1" dirty="0"/>
              <a:t> Mode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44714-FD22-4333-A93B-E6D54B76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49749" cy="1189949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accent2"/>
                </a:solidFill>
              </a:rPr>
              <a:t>HARD</a:t>
            </a:r>
          </a:p>
          <a:p>
            <a:pPr marL="0" indent="0">
              <a:buNone/>
            </a:pPr>
            <a:r>
              <a:rPr lang="zh-CN" altLang="en-US" b="1" dirty="0"/>
              <a:t>硬阴影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D9ECE45-5DE5-44C3-B5E6-2A890E3B37AC}"/>
              </a:ext>
            </a:extLst>
          </p:cNvPr>
          <p:cNvSpPr txBox="1">
            <a:spLocks/>
          </p:cNvSpPr>
          <p:nvPr/>
        </p:nvSpPr>
        <p:spPr>
          <a:xfrm>
            <a:off x="4544438" y="1825625"/>
            <a:ext cx="2449749" cy="1189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2"/>
                </a:solidFill>
              </a:rPr>
              <a:t>PCF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Percentage Closer Filtering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57471A-FBA6-4F90-A687-6994C44CC345}"/>
              </a:ext>
            </a:extLst>
          </p:cNvPr>
          <p:cNvSpPr txBox="1">
            <a:spLocks/>
          </p:cNvSpPr>
          <p:nvPr/>
        </p:nvSpPr>
        <p:spPr>
          <a:xfrm>
            <a:off x="8548992" y="1825623"/>
            <a:ext cx="2689697" cy="13780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2"/>
                </a:solidFill>
              </a:rPr>
              <a:t>PCSS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Percentage Closer Soft Shadow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354AAE-6C27-4CCF-932E-C79CE8BA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04" y="3398193"/>
            <a:ext cx="3277560" cy="30090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9996EA-D355-4FD9-8A76-160C3E389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162" y="3398193"/>
            <a:ext cx="3599735" cy="30090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9A12B7-7286-4225-A409-26D0B9EA7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37" y="3398193"/>
            <a:ext cx="3619575" cy="30090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E208A9-4BF5-4EA8-A4B0-A072BEA05F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165EE-2192-4EB1-B776-44CBDA5E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09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Non-Photorealistic Rendering</a:t>
            </a:r>
            <a:endParaRPr lang="en-US" altLang="zh-CN" sz="36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CN" sz="3600" b="1" dirty="0">
                <a:solidFill>
                  <a:schemeClr val="accent2"/>
                </a:solidFill>
              </a:rPr>
              <a:t>NPR </a:t>
            </a:r>
            <a:r>
              <a:rPr lang="en-US" altLang="zh-CN" sz="3600" b="1" dirty="0">
                <a:solidFill>
                  <a:srgbClr val="00B050"/>
                </a:solidFill>
              </a:rPr>
              <a:t>ON!</a:t>
            </a:r>
          </a:p>
          <a:p>
            <a:pPr marL="0" indent="0">
              <a:buNone/>
            </a:pPr>
            <a:r>
              <a:rPr lang="en-US" altLang="zh-CN" dirty="0"/>
              <a:t>(</a:t>
            </a:r>
            <a:r>
              <a:rPr lang="zh-CN" altLang="en-US" dirty="0"/>
              <a:t>斑点高光、明显色阶）</a:t>
            </a:r>
            <a:endParaRPr lang="en-US" altLang="zh-CN" sz="3600" dirty="0"/>
          </a:p>
          <a:p>
            <a:pPr marL="0" indent="0">
              <a:buNone/>
            </a:pPr>
            <a:r>
              <a:rPr lang="en-US" altLang="zh-CN" sz="3600" b="1" dirty="0">
                <a:solidFill>
                  <a:schemeClr val="accent2"/>
                </a:solidFill>
              </a:rPr>
              <a:t>NPR </a:t>
            </a:r>
            <a:r>
              <a:rPr lang="en-US" altLang="zh-CN" sz="3600" b="1" dirty="0"/>
              <a:t>OFF</a:t>
            </a:r>
          </a:p>
          <a:p>
            <a:pPr marL="0" indent="0">
              <a:buNone/>
            </a:pPr>
            <a:r>
              <a:rPr lang="en-US" altLang="zh-CN" dirty="0"/>
              <a:t>(</a:t>
            </a:r>
            <a:r>
              <a:rPr lang="zh-CN" altLang="en-US" dirty="0"/>
              <a:t>柔和高光、渐变自然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2D1BAB-A514-4E74-8336-BA6BC9F7D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02" y="3780826"/>
            <a:ext cx="3984043" cy="27120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6D59D1-EC25-4F8F-B71A-6C7B8EA4F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902" y="576255"/>
            <a:ext cx="3984042" cy="27986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2EA56D-09A5-4B8B-8033-557E7A385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5F5B3E3-1996-48E5-80DA-CC11A519F10D}"/>
              </a:ext>
            </a:extLst>
          </p:cNvPr>
          <p:cNvSpPr/>
          <p:nvPr/>
        </p:nvSpPr>
        <p:spPr>
          <a:xfrm>
            <a:off x="838200" y="471090"/>
            <a:ext cx="15504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NPR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69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D0E1B-8293-4C83-8D7C-45E02EA0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Recommendation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5D77B-1E39-4174-8452-F76E7A156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网站</a:t>
            </a:r>
            <a:endParaRPr lang="en-US" altLang="zh-CN" dirty="0"/>
          </a:p>
          <a:p>
            <a:pPr lvl="1"/>
            <a:r>
              <a:rPr lang="en-US" altLang="zh-CN" sz="2400" i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Learnopengl-cn.github.io</a:t>
            </a:r>
            <a:endParaRPr lang="en-US" altLang="zh-CN" sz="2400" i="1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i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OpenGL Step by Step - OpenGL Development </a:t>
            </a:r>
            <a:endParaRPr lang="en-US" altLang="zh-CN" i="1" u="sng" dirty="0">
              <a:solidFill>
                <a:srgbClr val="0563C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/>
              <a:t>工具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rgbClr val="00B050"/>
                </a:solidFill>
              </a:rPr>
              <a:t>RenderDoc</a:t>
            </a:r>
            <a:endParaRPr lang="en-US" altLang="zh-CN" dirty="0">
              <a:solidFill>
                <a:srgbClr val="00B050"/>
              </a:solidFill>
            </a:endParaRPr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分析渲染流程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截图工具 </a:t>
            </a:r>
            <a:r>
              <a:rPr lang="en-US" altLang="zh-CN" dirty="0" err="1">
                <a:solidFill>
                  <a:srgbClr val="00B050"/>
                </a:solidFill>
              </a:rPr>
              <a:t>Snipaste</a:t>
            </a:r>
            <a:r>
              <a:rPr lang="zh-CN" altLang="en-US" dirty="0"/>
              <a:t>（</a:t>
            </a:r>
            <a:r>
              <a:rPr lang="en-US" altLang="zh-CN" dirty="0"/>
              <a:t>YYDS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>
                <a:solidFill>
                  <a:schemeClr val="accent2"/>
                </a:solidFill>
              </a:rPr>
              <a:t>GPU</a:t>
            </a:r>
            <a:r>
              <a:rPr lang="zh-CN" altLang="en-US" dirty="0">
                <a:solidFill>
                  <a:schemeClr val="accent2"/>
                </a:solidFill>
              </a:rPr>
              <a:t>调试！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14D3AC9-12FB-4CB0-9F88-33CD922891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93"/>
          <a:stretch/>
        </p:blipFill>
        <p:spPr>
          <a:xfrm>
            <a:off x="5319693" y="4213925"/>
            <a:ext cx="1249720" cy="59047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F40E226-6F5D-466F-97D0-72D7BADAF4D7}"/>
              </a:ext>
            </a:extLst>
          </p:cNvPr>
          <p:cNvGrpSpPr/>
          <p:nvPr/>
        </p:nvGrpSpPr>
        <p:grpSpPr>
          <a:xfrm>
            <a:off x="7700409" y="365125"/>
            <a:ext cx="3596647" cy="6105349"/>
            <a:chOff x="5529245" y="875091"/>
            <a:chExt cx="3596647" cy="61053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6165DB1-2B61-455D-BF95-0BD13D4AF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9245" y="875091"/>
              <a:ext cx="3596647" cy="29089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44F6B4C-617B-4236-8EDD-829650258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245" y="4071489"/>
              <a:ext cx="3596647" cy="29089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64F1F82-5C31-4FB2-A31A-13235C521023}"/>
              </a:ext>
            </a:extLst>
          </p:cNvPr>
          <p:cNvGrpSpPr/>
          <p:nvPr/>
        </p:nvGrpSpPr>
        <p:grpSpPr>
          <a:xfrm>
            <a:off x="7484208" y="288774"/>
            <a:ext cx="4029048" cy="6280452"/>
            <a:chOff x="3783957" y="507619"/>
            <a:chExt cx="4029048" cy="6280452"/>
          </a:xfrm>
        </p:grpSpPr>
        <p:pic>
          <p:nvPicPr>
            <p:cNvPr id="12" name="图片 11" descr="电脑萤幕画面&#10;&#10;描述已自动生成">
              <a:extLst>
                <a:ext uri="{FF2B5EF4-FFF2-40B4-BE49-F238E27FC236}">
                  <a16:creationId xmlns:a16="http://schemas.microsoft.com/office/drawing/2014/main" id="{A321A4B4-4443-40C9-84C3-1F1F97DB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957" y="507619"/>
              <a:ext cx="4029047" cy="30217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图片 9" descr="电脑屏幕的照片&#10;&#10;描述已自动生成">
              <a:extLst>
                <a:ext uri="{FF2B5EF4-FFF2-40B4-BE49-F238E27FC236}">
                  <a16:creationId xmlns:a16="http://schemas.microsoft.com/office/drawing/2014/main" id="{8A67B32E-D4E4-409F-AD99-2795C752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09" y="3769924"/>
              <a:ext cx="4024196" cy="30181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6175A0F-6184-451B-96F1-7FF82BC97A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FDB2E-485E-40BC-8D89-9EAABC0C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OpenGL</a:t>
            </a:r>
            <a:r>
              <a:rPr lang="zh-CN" altLang="en-US" b="1" dirty="0"/>
              <a:t>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9B6BF-883C-47C3-A04D-D2B787A50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游戏的</a:t>
            </a:r>
            <a:r>
              <a:rPr lang="zh-CN" altLang="en-US" sz="3200" dirty="0">
                <a:solidFill>
                  <a:schemeClr val="accent2"/>
                </a:solidFill>
              </a:rPr>
              <a:t>图形设置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 lvl="1"/>
            <a:r>
              <a:rPr lang="zh-CN" altLang="en-US" sz="2800" dirty="0"/>
              <a:t>状态机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r>
              <a:rPr lang="zh-CN" altLang="en-US" sz="3200" dirty="0">
                <a:solidFill>
                  <a:schemeClr val="accent2"/>
                </a:solidFill>
              </a:rPr>
              <a:t>画面</a:t>
            </a:r>
            <a:r>
              <a:rPr lang="zh-CN" altLang="en-US" sz="3200" dirty="0"/>
              <a:t>的好坏</a:t>
            </a:r>
            <a:endParaRPr lang="en-US" altLang="zh-CN" sz="3200" dirty="0"/>
          </a:p>
          <a:p>
            <a:pPr lvl="1"/>
            <a:r>
              <a:rPr lang="zh-CN" altLang="en-US" sz="2800" dirty="0"/>
              <a:t>基本标准</a:t>
            </a:r>
            <a:r>
              <a:rPr lang="en-US" altLang="zh-CN" sz="2800" dirty="0"/>
              <a:t>+</a:t>
            </a:r>
            <a:r>
              <a:rPr lang="zh-CN" altLang="en-US" sz="2800" dirty="0"/>
              <a:t>场景类型</a:t>
            </a:r>
            <a:endParaRPr lang="en-US" altLang="zh-CN" sz="2800" dirty="0"/>
          </a:p>
          <a:p>
            <a:pPr lvl="1"/>
            <a:endParaRPr lang="en-US" altLang="zh-CN" sz="28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64B31D3-4A04-46FC-ACD5-342660C763E0}"/>
              </a:ext>
            </a:extLst>
          </p:cNvPr>
          <p:cNvSpPr txBox="1">
            <a:spLocks/>
          </p:cNvSpPr>
          <p:nvPr/>
        </p:nvSpPr>
        <p:spPr>
          <a:xfrm>
            <a:off x="6477000" y="1825623"/>
            <a:ext cx="4162077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CPU</a:t>
            </a:r>
            <a:r>
              <a:rPr lang="zh-CN" altLang="en-US" sz="3200" dirty="0"/>
              <a:t>、</a:t>
            </a:r>
            <a:r>
              <a:rPr lang="en-US" altLang="zh-CN" sz="3200" dirty="0">
                <a:solidFill>
                  <a:schemeClr val="accent2"/>
                </a:solidFill>
              </a:rPr>
              <a:t>GPU</a:t>
            </a:r>
            <a:endParaRPr lang="en-US" altLang="zh-CN" sz="3200" dirty="0"/>
          </a:p>
          <a:p>
            <a:pPr lvl="1"/>
            <a:r>
              <a:rPr lang="zh-CN" altLang="en-US" sz="2800" dirty="0"/>
              <a:t>不同的角色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r>
              <a:rPr lang="zh-CN" altLang="en-US" sz="3200" dirty="0"/>
              <a:t>三角形？</a:t>
            </a:r>
            <a:r>
              <a:rPr lang="zh-CN" altLang="en-US" sz="3200" dirty="0">
                <a:solidFill>
                  <a:schemeClr val="accent2"/>
                </a:solidFill>
              </a:rPr>
              <a:t>三角形！</a:t>
            </a:r>
            <a:endParaRPr lang="en-US" altLang="zh-CN" sz="3200" dirty="0">
              <a:solidFill>
                <a:schemeClr val="accent2"/>
              </a:solidFill>
            </a:endParaRPr>
          </a:p>
          <a:p>
            <a:pPr lvl="1"/>
            <a:r>
              <a:rPr lang="en-US" altLang="zh-CN" sz="2800" dirty="0"/>
              <a:t>GPU</a:t>
            </a:r>
            <a:r>
              <a:rPr lang="zh-CN" altLang="en-US" sz="2800" dirty="0"/>
              <a:t>友好的图形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EBFB25-9A18-4316-84B3-A54F74ED9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1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15B64-0EE5-41D7-9E0B-942629D7D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Next …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5BBC4-A2C9-4D90-A993-651B46F2C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画一个</a:t>
            </a:r>
            <a:r>
              <a:rPr lang="zh-CN" altLang="en-US" dirty="0">
                <a:solidFill>
                  <a:schemeClr val="accent2"/>
                </a:solidFill>
              </a:rPr>
              <a:t>三角形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画两个</a:t>
            </a:r>
            <a:r>
              <a:rPr lang="zh-CN" altLang="en-US" dirty="0">
                <a:solidFill>
                  <a:schemeClr val="accent2"/>
                </a:solidFill>
              </a:rPr>
              <a:t>三角形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dirty="0"/>
              <a:t>…</a:t>
            </a:r>
            <a:r>
              <a:rPr lang="zh-CN" altLang="en-US" dirty="0"/>
              <a:t>（加亿点点细节</a:t>
            </a:r>
            <a:r>
              <a:rPr lang="en-US" altLang="zh-CN" dirty="0"/>
              <a:t>?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b="1" dirty="0"/>
              <a:t>PBR</a:t>
            </a:r>
            <a:r>
              <a:rPr lang="zh-CN" altLang="en-US" b="1" dirty="0"/>
              <a:t> </a:t>
            </a:r>
            <a:r>
              <a:rPr lang="en-US" altLang="zh-CN" b="1" dirty="0"/>
              <a:t>!!</a:t>
            </a:r>
          </a:p>
          <a:p>
            <a:r>
              <a:rPr lang="en-US" altLang="zh-CN" b="1" dirty="0"/>
              <a:t>RTX </a:t>
            </a:r>
            <a:r>
              <a:rPr lang="en-US" altLang="zh-CN" b="1" dirty="0">
                <a:solidFill>
                  <a:srgbClr val="00B050"/>
                </a:solidFill>
              </a:rPr>
              <a:t>ON</a:t>
            </a:r>
            <a:r>
              <a:rPr lang="en-US" altLang="zh-CN" b="1" dirty="0"/>
              <a:t> !!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66CEB5-0F97-4839-98EE-0B6B7B6C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025" y="595632"/>
            <a:ext cx="3696316" cy="2769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161E3C-219B-4029-BC96-32A3798BE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25" y="3587928"/>
            <a:ext cx="3696316" cy="276577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B5DAAE6-D1F7-4C41-9D00-15F00C45A8A1}"/>
              </a:ext>
            </a:extLst>
          </p:cNvPr>
          <p:cNvGrpSpPr/>
          <p:nvPr/>
        </p:nvGrpSpPr>
        <p:grpSpPr>
          <a:xfrm>
            <a:off x="6096000" y="630181"/>
            <a:ext cx="5115884" cy="2964976"/>
            <a:chOff x="5564013" y="2926080"/>
            <a:chExt cx="5252277" cy="3161636"/>
          </a:xfrm>
        </p:grpSpPr>
        <p:pic>
          <p:nvPicPr>
            <p:cNvPr id="5" name="图片 4">
              <a:hlinkClick r:id="rId4"/>
              <a:extLst>
                <a:ext uri="{FF2B5EF4-FFF2-40B4-BE49-F238E27FC236}">
                  <a16:creationId xmlns:a16="http://schemas.microsoft.com/office/drawing/2014/main" id="{D04E9507-89A0-46C3-AA09-04544022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9670" y="2926080"/>
              <a:ext cx="5140965" cy="285385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1A98047-EE75-4A82-AB7E-A2AF1ED2CE7A}"/>
                </a:ext>
              </a:extLst>
            </p:cNvPr>
            <p:cNvSpPr txBox="1"/>
            <p:nvPr/>
          </p:nvSpPr>
          <p:spPr>
            <a:xfrm>
              <a:off x="5564013" y="5779939"/>
              <a:ext cx="5252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hlinkClick r:id="rId4"/>
                </a:rPr>
                <a:t>From: https://disqus.com/by/disqus_6eCLsJm3XX/</a:t>
              </a:r>
              <a:endParaRPr lang="zh-CN" altLang="en-US" sz="1400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7318334-BE05-42FE-B962-CC1F0A95A017}"/>
              </a:ext>
            </a:extLst>
          </p:cNvPr>
          <p:cNvGrpSpPr/>
          <p:nvPr/>
        </p:nvGrpSpPr>
        <p:grpSpPr>
          <a:xfrm>
            <a:off x="6096000" y="3813107"/>
            <a:ext cx="5061675" cy="2639091"/>
            <a:chOff x="4094403" y="2753886"/>
            <a:chExt cx="7571574" cy="3938863"/>
          </a:xfrm>
        </p:grpSpPr>
        <p:pic>
          <p:nvPicPr>
            <p:cNvPr id="11" name="图片 10">
              <a:hlinkClick r:id="rId6"/>
              <a:extLst>
                <a:ext uri="{FF2B5EF4-FFF2-40B4-BE49-F238E27FC236}">
                  <a16:creationId xmlns:a16="http://schemas.microsoft.com/office/drawing/2014/main" id="{69913325-1306-494F-92B9-DEDBAC7D3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8239" y="2753886"/>
              <a:ext cx="7497738" cy="361110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31DF483-55E5-49D8-B698-0EAAAA3B1DC2}"/>
                </a:ext>
              </a:extLst>
            </p:cNvPr>
            <p:cNvSpPr txBox="1"/>
            <p:nvPr/>
          </p:nvSpPr>
          <p:spPr>
            <a:xfrm>
              <a:off x="4094403" y="6415750"/>
              <a:ext cx="540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hlinkClick r:id="rId6"/>
                </a:rPr>
                <a:t>RTX. It's On: Ultimate Ray Tracing &amp; AI | NVIDIA</a:t>
              </a:r>
              <a:endParaRPr lang="zh-CN" altLang="en-US" sz="1200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3C0FFF0-E753-4693-8189-FB195A54B76A}"/>
              </a:ext>
            </a:extLst>
          </p:cNvPr>
          <p:cNvSpPr txBox="1"/>
          <p:nvPr/>
        </p:nvSpPr>
        <p:spPr>
          <a:xfrm>
            <a:off x="838200" y="4913997"/>
            <a:ext cx="430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2"/>
                </a:solidFill>
              </a:rPr>
              <a:t>Thank you!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A3B86E0-D894-4FE6-83E4-8B5D7E0817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F7C3D-B8B3-4190-9E8A-46925CFA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35EB29-B4C5-404B-B0FE-9352E365E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环境配置解析</a:t>
            </a:r>
            <a:endParaRPr lang="en-US" altLang="zh-CN" b="1" dirty="0"/>
          </a:p>
          <a:p>
            <a:pPr lvl="1"/>
            <a:r>
              <a:rPr lang="zh-CN" altLang="en-US" dirty="0"/>
              <a:t>项目组织</a:t>
            </a:r>
            <a:r>
              <a:rPr lang="zh-CN" altLang="en-US" dirty="0">
                <a:solidFill>
                  <a:schemeClr val="accent2"/>
                </a:solidFill>
              </a:rPr>
              <a:t>工具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构建</a:t>
            </a:r>
            <a:r>
              <a:rPr lang="zh-CN" altLang="en-US" dirty="0">
                <a:solidFill>
                  <a:schemeClr val="accent2"/>
                </a:solidFill>
              </a:rPr>
              <a:t>流程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作业</a:t>
            </a:r>
            <a:r>
              <a:rPr lang="en-US" altLang="zh-CN" dirty="0"/>
              <a:t>0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chemeClr val="accent2"/>
                </a:solidFill>
              </a:rPr>
              <a:t>问题</a:t>
            </a:r>
            <a:endParaRPr lang="en-US" altLang="zh-CN" dirty="0">
              <a:solidFill>
                <a:schemeClr val="accent2"/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/>
              <a:t>初识现代</a:t>
            </a:r>
            <a:r>
              <a:rPr lang="en-US" altLang="zh-CN" b="1" dirty="0"/>
              <a:t>OpenGL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现代渲染技术</a:t>
            </a:r>
            <a:r>
              <a:rPr lang="en-US" altLang="zh-CN" dirty="0"/>
              <a:t>——</a:t>
            </a:r>
            <a:r>
              <a:rPr lang="zh-CN" altLang="en-US" dirty="0"/>
              <a:t>游戏里的图形设置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必要的审美</a:t>
            </a:r>
            <a:r>
              <a:rPr lang="en-US" altLang="zh-CN" dirty="0"/>
              <a:t>——</a:t>
            </a:r>
            <a:r>
              <a:rPr lang="zh-CN" altLang="en-US" dirty="0"/>
              <a:t>画面的好坏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CPU</a:t>
            </a:r>
            <a:r>
              <a:rPr lang="zh-CN" altLang="en-US" dirty="0">
                <a:solidFill>
                  <a:schemeClr val="accent2"/>
                </a:solidFill>
              </a:rPr>
              <a:t>、</a:t>
            </a:r>
            <a:r>
              <a:rPr lang="en-US" altLang="zh-CN" dirty="0">
                <a:solidFill>
                  <a:schemeClr val="accent2"/>
                </a:solidFill>
              </a:rPr>
              <a:t>GPU</a:t>
            </a:r>
            <a:r>
              <a:rPr lang="en-US" altLang="zh-CN" dirty="0"/>
              <a:t>——</a:t>
            </a:r>
            <a:r>
              <a:rPr lang="zh-CN" altLang="en-US" dirty="0"/>
              <a:t>数学家与小学生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图形学的</a:t>
            </a:r>
            <a:r>
              <a:rPr lang="en-US" altLang="zh-CN" dirty="0">
                <a:solidFill>
                  <a:schemeClr val="accent2"/>
                </a:solidFill>
              </a:rPr>
              <a:t>trick(s)</a:t>
            </a:r>
            <a:r>
              <a:rPr lang="en-US" altLang="zh-CN" dirty="0"/>
              <a:t>——</a:t>
            </a:r>
            <a:r>
              <a:rPr lang="zh-CN" altLang="en-US" dirty="0"/>
              <a:t>三角形？三角形！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59F130-B992-4FF9-9F01-13C434A8A3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AAEE1-F679-4034-B67C-2A9BC574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OpenGL</a:t>
            </a:r>
            <a:r>
              <a:rPr lang="zh-CN" altLang="en-US" b="1" dirty="0"/>
              <a:t>？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7BDFD-5DA7-43F6-A2B4-685728CA9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2438"/>
            <a:ext cx="6288932" cy="482774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依赖库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https://gitee.com/Kpure1000/CSUGL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dirty="0">
                <a:solidFill>
                  <a:schemeClr val="accent2"/>
                </a:solidFill>
              </a:rPr>
              <a:t>git</a:t>
            </a:r>
          </a:p>
          <a:p>
            <a:pPr lvl="1"/>
            <a:r>
              <a:rPr lang="zh-CN" altLang="en-US" dirty="0"/>
              <a:t>安装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endParaRPr lang="en-US" altLang="zh-CN" dirty="0"/>
          </a:p>
          <a:p>
            <a:r>
              <a:rPr lang="en-US" altLang="zh-CN" dirty="0" err="1">
                <a:solidFill>
                  <a:schemeClr val="accent2"/>
                </a:solidFill>
              </a:rPr>
              <a:t>CMake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安装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endParaRPr lang="en-US" altLang="zh-CN" dirty="0"/>
          </a:p>
          <a:p>
            <a:r>
              <a:rPr lang="zh-CN" altLang="en-US" dirty="0"/>
              <a:t>编译器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MSVC</a:t>
            </a:r>
            <a:r>
              <a:rPr lang="zh-CN" altLang="en-US" dirty="0"/>
              <a:t>？</a:t>
            </a:r>
            <a:r>
              <a:rPr lang="en-US" altLang="zh-CN" dirty="0"/>
              <a:t>GCC</a:t>
            </a:r>
            <a:r>
              <a:rPr lang="zh-CN" altLang="en-US" dirty="0"/>
              <a:t>？</a:t>
            </a:r>
            <a:r>
              <a:rPr lang="en-US" altLang="zh-CN" dirty="0">
                <a:solidFill>
                  <a:schemeClr val="accent2"/>
                </a:solidFill>
              </a:rPr>
              <a:t>Clang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调试器</a:t>
            </a:r>
            <a:endParaRPr lang="en-US" altLang="zh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8DAAF6-242A-4598-8489-F5FF44A6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085" y="1483685"/>
            <a:ext cx="2394438" cy="10557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AAB18C-5EE0-4995-9CD0-BB420013C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083" y="3174527"/>
            <a:ext cx="2394440" cy="11160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B3FCCC2-2A4A-4A6F-93D7-69C72AB6B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82" y="4925692"/>
            <a:ext cx="2394437" cy="990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24A64E-020E-4707-84E0-1C4E5EA05D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DD385-F6A3-4F4F-BEEA-30C39C8E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Git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6196B-933F-4D88-BEB8-81C251BCB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38650" cy="4667251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版本控制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查看更改 </a:t>
            </a:r>
            <a:r>
              <a:rPr lang="en-US" altLang="zh-CN" dirty="0">
                <a:solidFill>
                  <a:schemeClr val="accent2"/>
                </a:solidFill>
              </a:rPr>
              <a:t>(diff)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缓存更改 </a:t>
            </a:r>
            <a:r>
              <a:rPr lang="en-US" altLang="zh-CN" dirty="0">
                <a:solidFill>
                  <a:schemeClr val="accent2"/>
                </a:solidFill>
              </a:rPr>
              <a:t>(add)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确认更改 </a:t>
            </a:r>
            <a:r>
              <a:rPr lang="en-US" altLang="zh-CN" dirty="0">
                <a:solidFill>
                  <a:schemeClr val="accent2"/>
                </a:solidFill>
              </a:rPr>
              <a:t>(commit)</a:t>
            </a:r>
          </a:p>
          <a:p>
            <a:r>
              <a:rPr lang="zh-CN" altLang="en-US" dirty="0"/>
              <a:t>远程存储 </a:t>
            </a:r>
            <a:r>
              <a:rPr lang="en-US" altLang="zh-CN" dirty="0">
                <a:solidFill>
                  <a:schemeClr val="accent2"/>
                </a:solidFill>
              </a:rPr>
              <a:t>(remote)</a:t>
            </a:r>
          </a:p>
          <a:p>
            <a:pPr lvl="1"/>
            <a:r>
              <a:rPr lang="zh-CN" altLang="en-US" dirty="0"/>
              <a:t>提交更改 </a:t>
            </a:r>
            <a:r>
              <a:rPr lang="en-US" altLang="zh-CN" dirty="0">
                <a:solidFill>
                  <a:schemeClr val="accent2"/>
                </a:solidFill>
              </a:rPr>
              <a:t>(push)</a:t>
            </a:r>
          </a:p>
          <a:p>
            <a:pPr lvl="1"/>
            <a:r>
              <a:rPr lang="zh-CN" altLang="en-US" dirty="0"/>
              <a:t>拉取更改 </a:t>
            </a:r>
            <a:r>
              <a:rPr lang="en-US" altLang="zh-CN" dirty="0"/>
              <a:t>(pull)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分支 </a:t>
            </a:r>
            <a:r>
              <a:rPr lang="en-US" altLang="zh-CN" dirty="0">
                <a:solidFill>
                  <a:schemeClr val="accent2"/>
                </a:solidFill>
              </a:rPr>
              <a:t>(branch)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创建分支 </a:t>
            </a:r>
            <a:r>
              <a:rPr lang="en-US" altLang="zh-CN" dirty="0">
                <a:solidFill>
                  <a:schemeClr val="accent2"/>
                </a:solidFill>
              </a:rPr>
              <a:t>(checkout)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合并更改 </a:t>
            </a:r>
            <a:r>
              <a:rPr lang="en-US" altLang="zh-CN" dirty="0">
                <a:solidFill>
                  <a:schemeClr val="accent2"/>
                </a:solidFill>
              </a:rPr>
              <a:t>(merge)</a:t>
            </a:r>
          </a:p>
          <a:p>
            <a:r>
              <a:rPr lang="zh-CN" altLang="en-US" dirty="0"/>
              <a:t>子仓库 </a:t>
            </a:r>
            <a:r>
              <a:rPr lang="en-US" altLang="zh-CN" dirty="0">
                <a:solidFill>
                  <a:schemeClr val="accent2"/>
                </a:solidFill>
              </a:rPr>
              <a:t>(submodule)</a:t>
            </a:r>
          </a:p>
          <a:p>
            <a:pPr lvl="1"/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6181D92-AEF5-42B2-BA9A-A6DA6D8B880F}"/>
              </a:ext>
            </a:extLst>
          </p:cNvPr>
          <p:cNvSpPr txBox="1">
            <a:spLocks/>
          </p:cNvSpPr>
          <p:nvPr/>
        </p:nvSpPr>
        <p:spPr>
          <a:xfrm>
            <a:off x="4501274" y="1825624"/>
            <a:ext cx="4438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2"/>
                </a:solidFill>
              </a:rPr>
              <a:t>Bash</a:t>
            </a:r>
            <a:r>
              <a:rPr lang="en-US" altLang="zh-CN" dirty="0"/>
              <a:t> or </a:t>
            </a:r>
            <a:r>
              <a:rPr lang="en-US" altLang="zh-CN" dirty="0" err="1">
                <a:solidFill>
                  <a:schemeClr val="accent2"/>
                </a:solidFill>
              </a:rPr>
              <a:t>Gui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看情况</a:t>
            </a:r>
            <a:endParaRPr lang="en-US" altLang="zh-CN" dirty="0"/>
          </a:p>
          <a:p>
            <a:r>
              <a:rPr lang="en-US" altLang="zh-CN" dirty="0" err="1">
                <a:solidFill>
                  <a:schemeClr val="accent2"/>
                </a:solidFill>
              </a:rPr>
              <a:t>Github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规模大</a:t>
            </a:r>
            <a:endParaRPr lang="en-US" altLang="zh-CN" dirty="0"/>
          </a:p>
          <a:p>
            <a:pPr lvl="1"/>
            <a:r>
              <a:rPr lang="zh-CN" altLang="en-US" dirty="0"/>
              <a:t>慢</a:t>
            </a:r>
            <a:endParaRPr lang="en-US" altLang="zh-CN" dirty="0"/>
          </a:p>
          <a:p>
            <a:r>
              <a:rPr lang="en-US" altLang="zh-CN" dirty="0" err="1">
                <a:solidFill>
                  <a:schemeClr val="accent2"/>
                </a:solidFill>
              </a:rPr>
              <a:t>Gitee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快速</a:t>
            </a:r>
            <a:endParaRPr lang="en-US" altLang="zh-CN" dirty="0"/>
          </a:p>
          <a:p>
            <a:r>
              <a:rPr lang="en-US" altLang="zh-CN" dirty="0"/>
              <a:t>Remote??</a:t>
            </a:r>
          </a:p>
          <a:p>
            <a:pPr lvl="1"/>
            <a:r>
              <a:rPr lang="zh-CN" altLang="en-US" dirty="0"/>
              <a:t>安全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F78EA7-BD33-4A6D-A8E6-EEE0CDE31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268" y="837811"/>
            <a:ext cx="4009712" cy="2463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7DA04E-BD59-47C3-8DBE-74772087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68" y="3556246"/>
            <a:ext cx="4009712" cy="2378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813137-DC7C-4576-BFB0-D9AEE60A29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6A7CA-9DD8-4957-BC71-39BAC4C2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CMake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49F021-23D5-478D-AD43-642262B32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08644" cy="4782698"/>
          </a:xfrm>
        </p:spPr>
        <p:txBody>
          <a:bodyPr>
            <a:normAutofit/>
          </a:bodyPr>
          <a:lstStyle/>
          <a:p>
            <a:r>
              <a:rPr lang="en-US" altLang="zh-CN" dirty="0"/>
              <a:t>Why?</a:t>
            </a:r>
          </a:p>
          <a:p>
            <a:pPr lvl="1"/>
            <a:r>
              <a:rPr lang="zh-CN" altLang="en-US" dirty="0"/>
              <a:t>降低复杂度 </a:t>
            </a:r>
            <a:r>
              <a:rPr lang="en-US" altLang="zh-CN" dirty="0"/>
              <a:t>(</a:t>
            </a:r>
            <a:r>
              <a:rPr lang="zh-CN" altLang="en-US" dirty="0"/>
              <a:t>文件、宏、依赖</a:t>
            </a:r>
            <a:r>
              <a:rPr lang="en-US" altLang="zh-CN" dirty="0"/>
              <a:t>…)</a:t>
            </a:r>
          </a:p>
          <a:p>
            <a:pPr lvl="1"/>
            <a:r>
              <a:rPr lang="zh-CN" altLang="en-US" dirty="0"/>
              <a:t>自动化构建流程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坑别人都踩过了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en-US" altLang="zh-CN" dirty="0"/>
              <a:t>…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CMakeLists.txt</a:t>
            </a:r>
          </a:p>
          <a:p>
            <a:r>
              <a:rPr lang="en-US" altLang="zh-CN" dirty="0"/>
              <a:t>Assignment-&gt;CMakeLists.txt</a:t>
            </a:r>
          </a:p>
          <a:p>
            <a:pPr lvl="1"/>
            <a:r>
              <a:rPr lang="en-US" altLang="zh-CN" dirty="0"/>
              <a:t>CSUGL-&gt;CMakeLists.txt</a:t>
            </a:r>
          </a:p>
          <a:p>
            <a:pPr lvl="2"/>
            <a:r>
              <a:rPr lang="en-US" altLang="zh-CN" dirty="0"/>
              <a:t>GLFW-&gt; CMakeLists.txt</a:t>
            </a:r>
          </a:p>
          <a:p>
            <a:pPr lvl="2"/>
            <a:r>
              <a:rPr lang="en-US" altLang="zh-CN" dirty="0" err="1"/>
              <a:t>ImGui</a:t>
            </a:r>
            <a:r>
              <a:rPr lang="en-US" altLang="zh-CN" dirty="0"/>
              <a:t>-&gt; CMakeLists.txt</a:t>
            </a:r>
          </a:p>
          <a:p>
            <a:pPr lvl="2"/>
            <a:r>
              <a:rPr lang="en-US" altLang="zh-CN" dirty="0"/>
              <a:t>…-&gt; CMakeLists.txt(s)</a:t>
            </a:r>
          </a:p>
          <a:p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28DC80A-D132-41BC-850B-DC69180F1711}"/>
              </a:ext>
            </a:extLst>
          </p:cNvPr>
          <p:cNvCxnSpPr>
            <a:cxnSpLocks/>
          </p:cNvCxnSpPr>
          <p:nvPr/>
        </p:nvCxnSpPr>
        <p:spPr>
          <a:xfrm>
            <a:off x="6096000" y="1771650"/>
            <a:ext cx="0" cy="45253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06DE1DFA-D812-4E4B-8488-62FAD89FF895}"/>
              </a:ext>
            </a:extLst>
          </p:cNvPr>
          <p:cNvGrpSpPr/>
          <p:nvPr/>
        </p:nvGrpSpPr>
        <p:grpSpPr>
          <a:xfrm>
            <a:off x="6637371" y="1825625"/>
            <a:ext cx="4716429" cy="4348195"/>
            <a:chOff x="6483350" y="1825625"/>
            <a:chExt cx="4716429" cy="4348195"/>
          </a:xfrm>
        </p:grpSpPr>
        <p:sp>
          <p:nvSpPr>
            <p:cNvPr id="4" name="内容占位符 2">
              <a:extLst>
                <a:ext uri="{FF2B5EF4-FFF2-40B4-BE49-F238E27FC236}">
                  <a16:creationId xmlns:a16="http://schemas.microsoft.com/office/drawing/2014/main" id="{0E0D3375-39A4-45F3-9399-D3386D504318}"/>
                </a:ext>
              </a:extLst>
            </p:cNvPr>
            <p:cNvSpPr txBox="1">
              <a:spLocks/>
            </p:cNvSpPr>
            <p:nvPr/>
          </p:nvSpPr>
          <p:spPr>
            <a:xfrm>
              <a:off x="6483350" y="1825625"/>
              <a:ext cx="4716429" cy="27269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>
                <a:buAutoNum type="arabicPeriod"/>
              </a:pPr>
              <a:r>
                <a:rPr lang="zh-CN" altLang="en-US" dirty="0"/>
                <a:t>组织文件目录结构</a:t>
              </a:r>
              <a:endParaRPr lang="en-US" altLang="zh-CN" dirty="0"/>
            </a:p>
            <a:p>
              <a:pPr marL="514350" indent="-514350">
                <a:buAutoNum type="arabicPeriod"/>
              </a:pPr>
              <a:r>
                <a:rPr lang="zh-CN" altLang="en-US" dirty="0"/>
                <a:t>编写</a:t>
              </a:r>
              <a:r>
                <a:rPr lang="en-US" altLang="zh-CN" dirty="0">
                  <a:solidFill>
                    <a:schemeClr val="accent2"/>
                  </a:solidFill>
                </a:rPr>
                <a:t>CMakeLists.txt</a:t>
              </a:r>
            </a:p>
            <a:p>
              <a:pPr marL="514350" indent="-514350">
                <a:buAutoNum type="arabicPeriod"/>
              </a:pPr>
              <a:r>
                <a:rPr lang="zh-CN" altLang="en-US" dirty="0"/>
                <a:t>执行</a:t>
              </a:r>
              <a:r>
                <a:rPr lang="en-US" altLang="zh-CN" dirty="0" err="1"/>
                <a:t>cmake</a:t>
              </a:r>
              <a:r>
                <a:rPr lang="zh-CN" altLang="en-US" dirty="0"/>
                <a:t>构建项目</a:t>
              </a:r>
              <a:endParaRPr lang="en-US" altLang="zh-CN" dirty="0"/>
            </a:p>
            <a:p>
              <a:pPr marL="514350" indent="-514350">
                <a:buAutoNum type="arabicPeriod"/>
              </a:pPr>
              <a:r>
                <a:rPr lang="zh-CN" altLang="en-US" dirty="0"/>
                <a:t>编译、链接、生成目标</a:t>
              </a:r>
              <a:endParaRPr lang="en-US" altLang="zh-CN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1AD4694-031A-418D-A113-F49BDB22A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5223"/>
            <a:stretch/>
          </p:blipFill>
          <p:spPr>
            <a:xfrm>
              <a:off x="6558065" y="4034343"/>
              <a:ext cx="4415817" cy="21394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6805B39-BAB9-4C07-B424-878A291047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BBEAC-06A7-43C8-81B9-A7C393D4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CMakeLists.txt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E5EDD-A12A-4F1B-9051-D3B623C58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配置文件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 err="1"/>
              <a:t>cmake</a:t>
            </a:r>
            <a:r>
              <a:rPr lang="zh-CN" altLang="en-US" dirty="0"/>
              <a:t>脚本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如何学习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项目所需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照抄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符合审美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B8EBB2E-C091-4BEE-BA98-C98C0BE96A5C}"/>
              </a:ext>
            </a:extLst>
          </p:cNvPr>
          <p:cNvGrpSpPr/>
          <p:nvPr/>
        </p:nvGrpSpPr>
        <p:grpSpPr>
          <a:xfrm>
            <a:off x="6638810" y="755457"/>
            <a:ext cx="4625086" cy="5468192"/>
            <a:chOff x="6096000" y="257336"/>
            <a:chExt cx="4625086" cy="54681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DE0DBDB-21E8-48B1-B777-DF7C92C01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642"/>
            <a:stretch/>
          </p:blipFill>
          <p:spPr>
            <a:xfrm>
              <a:off x="6096000" y="257336"/>
              <a:ext cx="4045527" cy="11536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B56313C-E725-4118-9ED6-A71EE6BFD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545900"/>
              <a:ext cx="4625086" cy="2635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3103996-A70D-47A5-9869-DAFF20400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321410"/>
              <a:ext cx="4045527" cy="14041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634C877-894B-4054-926C-6A64504F4846}"/>
              </a:ext>
            </a:extLst>
          </p:cNvPr>
          <p:cNvGrpSpPr/>
          <p:nvPr/>
        </p:nvGrpSpPr>
        <p:grpSpPr>
          <a:xfrm>
            <a:off x="6638810" y="365125"/>
            <a:ext cx="3682703" cy="6078402"/>
            <a:chOff x="5964481" y="368328"/>
            <a:chExt cx="3682703" cy="60784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5F25A2E-2CE8-4580-B855-59B41D4D5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4481" y="368328"/>
              <a:ext cx="3682703" cy="228327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9A23C02-F713-4DEB-8694-3D5060A0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4481" y="2850206"/>
              <a:ext cx="3152148" cy="198839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2D9321E-B551-45D7-B22A-27DD0DE7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4481" y="5037206"/>
              <a:ext cx="2380952" cy="1409524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54FB08A-998A-4759-9B44-9526FA92D1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72FC03-4330-48F6-A381-95B58DF2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MyProject</a:t>
            </a:r>
            <a:r>
              <a:rPr lang="zh-CN" altLang="en-US" b="1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E065B-82F9-4370-A112-78159DA1B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rmAutofit/>
          </a:bodyPr>
          <a:lstStyle/>
          <a:p>
            <a:r>
              <a:rPr lang="zh-CN" altLang="en-US" dirty="0"/>
              <a:t>注意事项</a:t>
            </a:r>
            <a:endParaRPr lang="en-US" altLang="zh-CN" dirty="0"/>
          </a:p>
          <a:p>
            <a:pPr lvl="1"/>
            <a:r>
              <a:rPr lang="zh-CN" altLang="en-US" dirty="0"/>
              <a:t>文件目录结构</a:t>
            </a:r>
            <a:endParaRPr lang="en-US" altLang="zh-CN" dirty="0"/>
          </a:p>
          <a:p>
            <a:pPr lvl="1"/>
            <a:r>
              <a:rPr lang="zh-CN" altLang="en-US" dirty="0"/>
              <a:t>思路清晰、</a:t>
            </a:r>
            <a:r>
              <a:rPr lang="zh-CN" altLang="en-US" dirty="0">
                <a:solidFill>
                  <a:schemeClr val="accent2"/>
                </a:solidFill>
              </a:rPr>
              <a:t>善用备份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照搬配置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要改什么地方、不要动什么地方</a:t>
            </a:r>
            <a:endParaRPr lang="en-US" altLang="zh-CN" dirty="0"/>
          </a:p>
          <a:p>
            <a:pPr lvl="1"/>
            <a:r>
              <a:rPr lang="zh-CN" altLang="en-US" dirty="0"/>
              <a:t>查看报错信息</a:t>
            </a:r>
            <a:endParaRPr lang="en-US" altLang="zh-CN" dirty="0"/>
          </a:p>
          <a:p>
            <a:r>
              <a:rPr lang="zh-CN" altLang="en-US" dirty="0">
                <a:solidFill>
                  <a:schemeClr val="accent2"/>
                </a:solidFill>
              </a:rPr>
              <a:t>善用百</a:t>
            </a:r>
            <a:r>
              <a:rPr lang="en-US" altLang="zh-CN" dirty="0">
                <a:solidFill>
                  <a:schemeClr val="accent2"/>
                </a:solidFill>
              </a:rPr>
              <a:t>(</a:t>
            </a:r>
            <a:r>
              <a:rPr lang="en-US" altLang="zh-CN" dirty="0" err="1">
                <a:solidFill>
                  <a:schemeClr val="accent2"/>
                </a:solidFill>
              </a:rPr>
              <a:t>gu</a:t>
            </a:r>
            <a:r>
              <a:rPr lang="en-US" altLang="zh-CN" dirty="0">
                <a:solidFill>
                  <a:schemeClr val="accent2"/>
                </a:solidFill>
              </a:rPr>
              <a:t>)</a:t>
            </a:r>
            <a:r>
              <a:rPr lang="zh-CN" altLang="en-US" dirty="0">
                <a:solidFill>
                  <a:schemeClr val="accent2"/>
                </a:solidFill>
              </a:rPr>
              <a:t>度</a:t>
            </a:r>
            <a:r>
              <a:rPr lang="en-US" altLang="zh-CN" dirty="0">
                <a:solidFill>
                  <a:schemeClr val="accent2"/>
                </a:solidFill>
              </a:rPr>
              <a:t>(</a:t>
            </a:r>
            <a:r>
              <a:rPr lang="en-US" altLang="zh-CN" dirty="0" err="1">
                <a:solidFill>
                  <a:schemeClr val="accent2"/>
                </a:solidFill>
              </a:rPr>
              <a:t>ge</a:t>
            </a:r>
            <a:r>
              <a:rPr lang="en-US" altLang="zh-CN" dirty="0">
                <a:solidFill>
                  <a:schemeClr val="accent2"/>
                </a:solidFill>
              </a:rPr>
              <a:t>)</a:t>
            </a:r>
          </a:p>
          <a:p>
            <a:pPr lvl="1"/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F0EFCD8-F0FC-4FE6-9920-F3371290A658}"/>
              </a:ext>
            </a:extLst>
          </p:cNvPr>
          <p:cNvSpPr txBox="1">
            <a:spLocks/>
          </p:cNvSpPr>
          <p:nvPr/>
        </p:nvSpPr>
        <p:spPr>
          <a:xfrm>
            <a:off x="6311900" y="1816100"/>
            <a:ext cx="5041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err="1">
                <a:solidFill>
                  <a:schemeClr val="accent2"/>
                </a:solidFill>
              </a:rPr>
              <a:t>MyProject</a:t>
            </a:r>
            <a:r>
              <a:rPr lang="en-US" altLang="zh-CN" dirty="0"/>
              <a:t>-&gt;CMakeLists.txt</a:t>
            </a:r>
          </a:p>
          <a:p>
            <a:pPr lvl="1"/>
            <a:r>
              <a:rPr lang="en-US" altLang="zh-CN" sz="2800" dirty="0"/>
              <a:t>CSUGL-&gt;CMakeLists.txt</a:t>
            </a:r>
          </a:p>
          <a:p>
            <a:pPr lvl="2"/>
            <a:r>
              <a:rPr lang="en-US" altLang="zh-CN" sz="2800" dirty="0"/>
              <a:t>GLFW-&gt; CMakeLists.txt</a:t>
            </a:r>
          </a:p>
          <a:p>
            <a:pPr lvl="2"/>
            <a:r>
              <a:rPr lang="en-US" altLang="zh-CN" sz="2800" dirty="0" err="1"/>
              <a:t>ImGui</a:t>
            </a:r>
            <a:r>
              <a:rPr lang="en-US" altLang="zh-CN" sz="2800" dirty="0"/>
              <a:t>-&gt; CMakeLists.txt</a:t>
            </a:r>
          </a:p>
          <a:p>
            <a:pPr lvl="2"/>
            <a:r>
              <a:rPr lang="en-US" altLang="zh-CN" sz="2800" dirty="0"/>
              <a:t>…-&gt; CMakeLists.txt(s)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26D1C4-4ADD-463F-9C22-8A6AEC8D4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236A57-F4AB-4FB8-9386-2D1DF852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689" y="433562"/>
            <a:ext cx="3488528" cy="3034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267DDA-1539-477D-9B5F-37EB3826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Question</a:t>
            </a:r>
            <a:r>
              <a:rPr lang="zh-CN" altLang="en-US" b="1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3ACE03-39C6-40E2-9DD9-FBD98C57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区别？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阴影不完全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红色纹理？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阴影贴图 </a:t>
            </a:r>
            <a:r>
              <a:rPr lang="en-US" altLang="zh-CN" dirty="0">
                <a:solidFill>
                  <a:schemeClr val="accent2"/>
                </a:solidFill>
              </a:rPr>
              <a:t>(Shadow Map)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新的代码</a:t>
            </a:r>
            <a:r>
              <a:rPr lang="en-US" altLang="zh-CN" dirty="0"/>
              <a:t>(</a:t>
            </a:r>
            <a:r>
              <a:rPr lang="zh-CN" altLang="en-US" dirty="0"/>
              <a:t>几种模式对比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渲染模式 </a:t>
            </a:r>
            <a:r>
              <a:rPr lang="en-US" altLang="zh-CN" dirty="0">
                <a:solidFill>
                  <a:schemeClr val="accent2"/>
                </a:solidFill>
              </a:rPr>
              <a:t>(Render Mode)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阴影模式 </a:t>
            </a:r>
            <a:r>
              <a:rPr lang="en-US" altLang="zh-CN" dirty="0">
                <a:solidFill>
                  <a:schemeClr val="accent2"/>
                </a:solidFill>
              </a:rPr>
              <a:t>(Shadow Mode)</a:t>
            </a:r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NPR(Non-photorealistic rendering)</a:t>
            </a:r>
          </a:p>
        </p:txBody>
      </p:sp>
      <p:pic>
        <p:nvPicPr>
          <p:cNvPr id="12" name="图片 11" descr="图片包含 图形用户界面&#10;&#10;描述已自动生成">
            <a:extLst>
              <a:ext uri="{FF2B5EF4-FFF2-40B4-BE49-F238E27FC236}">
                <a16:creationId xmlns:a16="http://schemas.microsoft.com/office/drawing/2014/main" id="{3F3AA0E5-3488-4D8E-95E2-F6EC3457E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8" t="4216" r="26903"/>
          <a:stretch/>
        </p:blipFill>
        <p:spPr>
          <a:xfrm>
            <a:off x="7313004" y="3639349"/>
            <a:ext cx="3509897" cy="3034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673CDF-0945-41EE-8267-F878005193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82" t="4781" r="11835" b="6806"/>
          <a:stretch/>
        </p:blipFill>
        <p:spPr>
          <a:xfrm>
            <a:off x="7313005" y="1821990"/>
            <a:ext cx="3499212" cy="36347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B6E985-3F23-4B3A-8563-2C88B9B34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689" y="1487633"/>
            <a:ext cx="3492752" cy="42310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A44B43-AC04-484B-8C0F-3C2C550E9D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5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313A4-36F3-44CB-830C-B349CB6B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Render</a:t>
            </a:r>
            <a:r>
              <a:rPr lang="en-US" altLang="zh-CN" b="1" dirty="0"/>
              <a:t> Mode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7EF7D-A4CD-4EC8-9BCF-C52CD7CAC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030" y="1815477"/>
            <a:ext cx="2860964" cy="8668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sz="3600" b="1" dirty="0">
                <a:solidFill>
                  <a:schemeClr val="accent2"/>
                </a:solidFill>
              </a:rPr>
              <a:t>Fill </a:t>
            </a:r>
          </a:p>
          <a:p>
            <a:pPr marL="0" indent="0">
              <a:buNone/>
            </a:pPr>
            <a:r>
              <a:rPr lang="zh-CN" altLang="en-US" sz="3600" b="1" dirty="0"/>
              <a:t>面模式</a:t>
            </a:r>
            <a:endParaRPr lang="en-US" altLang="zh-CN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6E9F3E-DF3A-4A13-91C9-B6AFD3428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1" r="9483"/>
          <a:stretch/>
        </p:blipFill>
        <p:spPr>
          <a:xfrm>
            <a:off x="512906" y="3044392"/>
            <a:ext cx="3440297" cy="3006086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D054CDF-F24B-47AE-BB24-FFD104ECAB50}"/>
              </a:ext>
            </a:extLst>
          </p:cNvPr>
          <p:cNvSpPr txBox="1">
            <a:spLocks/>
          </p:cNvSpPr>
          <p:nvPr/>
        </p:nvSpPr>
        <p:spPr>
          <a:xfrm>
            <a:off x="5188034" y="1794162"/>
            <a:ext cx="2672937" cy="866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accent2"/>
                </a:solidFill>
              </a:rPr>
              <a:t>Line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 b="1" dirty="0"/>
              <a:t>线框模式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FB6E34D-5F3A-4C04-B34D-9D78680BAC72}"/>
              </a:ext>
            </a:extLst>
          </p:cNvPr>
          <p:cNvSpPr txBox="1">
            <a:spLocks/>
          </p:cNvSpPr>
          <p:nvPr/>
        </p:nvSpPr>
        <p:spPr>
          <a:xfrm>
            <a:off x="9349840" y="1820426"/>
            <a:ext cx="1783277" cy="861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accent2"/>
                </a:solidFill>
              </a:rPr>
              <a:t>Vertex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2"/>
                </a:solidFill>
              </a:rPr>
              <a:t> </a:t>
            </a:r>
            <a:r>
              <a:rPr lang="zh-CN" altLang="en-US" sz="3000" b="1" dirty="0"/>
              <a:t>顶点模式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8F36DB-B512-40F5-9D16-4764BB504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903" y="3044392"/>
            <a:ext cx="3471756" cy="30060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845987-DC70-4DB9-93C2-173700986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359" y="3044392"/>
            <a:ext cx="3421472" cy="3006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16F952-F044-4AAE-8B46-E29EB00B42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14" y="141003"/>
            <a:ext cx="1530301" cy="4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522</Words>
  <Application>Microsoft Office PowerPoint</Application>
  <PresentationFormat>宽屏</PresentationFormat>
  <Paragraphs>146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Arial</vt:lpstr>
      <vt:lpstr>Times New Roman</vt:lpstr>
      <vt:lpstr>Office 主题​​</vt:lpstr>
      <vt:lpstr>现代计算机图形学基础 夏佳志</vt:lpstr>
      <vt:lpstr>Outline</vt:lpstr>
      <vt:lpstr>OpenGL？ </vt:lpstr>
      <vt:lpstr>Git</vt:lpstr>
      <vt:lpstr>CMake</vt:lpstr>
      <vt:lpstr>CMakeLists.txt</vt:lpstr>
      <vt:lpstr>MyProject？</vt:lpstr>
      <vt:lpstr>Question？</vt:lpstr>
      <vt:lpstr>Render Mode</vt:lpstr>
      <vt:lpstr>Shadow Mode</vt:lpstr>
      <vt:lpstr>PowerPoint 演示文稿</vt:lpstr>
      <vt:lpstr>Recommendation</vt:lpstr>
      <vt:lpstr>OpenGL！</vt:lpstr>
      <vt:lpstr>Next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现代计算机图形学基础  OpenGL专题 课程1：OpenGL环境搭建</dc:title>
  <dc:creator>K TSQ</dc:creator>
  <cp:lastModifiedBy>K TSQ</cp:lastModifiedBy>
  <cp:revision>1</cp:revision>
  <dcterms:created xsi:type="dcterms:W3CDTF">2021-09-22T13:21:24Z</dcterms:created>
  <dcterms:modified xsi:type="dcterms:W3CDTF">2021-09-27T15:59:21Z</dcterms:modified>
</cp:coreProperties>
</file>